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4" r:id="rId9"/>
    <p:sldId id="263" r:id="rId10"/>
    <p:sldId id="265" r:id="rId11"/>
    <p:sldId id="266" r:id="rId12"/>
    <p:sldId id="267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3BC4F-6CA4-46AF-934B-525904C4B289}" v="75" dt="2022-08-31T06:24:18.587"/>
    <p1510:client id="{48BE9E94-EA7E-4666-A3AD-C44B7AB63152}" v="383" dt="2022-09-14T01:43:26.505"/>
    <p1510:client id="{5306FB46-F727-48D5-8CEF-0AD22C85D45D}" v="704" dt="2022-08-31T09:53:40.688"/>
    <p1510:client id="{96CE9858-A255-4315-9DB7-260963A729D7}" v="16" dt="2022-09-04T13:02:55.108"/>
    <p1510:client id="{9753D339-A6AF-41D7-AD86-DF180914FCCA}" v="47" dt="2022-09-13T20:12:01.037"/>
    <p1510:client id="{A5BF6E5C-1CB6-44F7-9DE0-D7D2B5FC81FC}" v="164" dt="2022-09-13T19:38:29.647"/>
    <p1510:client id="{ABE1F671-7922-4BB4-B886-16D367F31120}" v="73" dt="2022-09-09T13:36:14.334"/>
    <p1510:client id="{D5586CD0-9BEA-4FED-99EC-E043F2D42650}" v="94" dt="2022-09-14T02:43:31.448"/>
    <p1510:client id="{D62505E7-71C9-434C-B350-1FD04F83BFAA}" v="1" dt="2022-09-04T12:46:28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in U" userId="8e929184f9524107" providerId="Windows Live" clId="Web-{9753D339-A6AF-41D7-AD86-DF180914FCCA}"/>
    <pc:docChg chg="modSld">
      <pc:chgData name="Nithin U" userId="8e929184f9524107" providerId="Windows Live" clId="Web-{9753D339-A6AF-41D7-AD86-DF180914FCCA}" dt="2022-09-13T20:11:57.866" v="121" actId="20577"/>
      <pc:docMkLst>
        <pc:docMk/>
      </pc:docMkLst>
      <pc:sldChg chg="addSp delSp modSp">
        <pc:chgData name="Nithin U" userId="8e929184f9524107" providerId="Windows Live" clId="Web-{9753D339-A6AF-41D7-AD86-DF180914FCCA}" dt="2022-09-13T20:06:33.124" v="78"/>
        <pc:sldMkLst>
          <pc:docMk/>
          <pc:sldMk cId="3722257522" sldId="257"/>
        </pc:sldMkLst>
        <pc:spChg chg="mod">
          <ac:chgData name="Nithin U" userId="8e929184f9524107" providerId="Windows Live" clId="Web-{9753D339-A6AF-41D7-AD86-DF180914FCCA}" dt="2022-09-13T20:06:26.843" v="77"/>
          <ac:spMkLst>
            <pc:docMk/>
            <pc:sldMk cId="3722257522" sldId="257"/>
            <ac:spMk id="2" creationId="{9DE167FF-0285-DA50-6900-D39A90072EA1}"/>
          </ac:spMkLst>
        </pc:spChg>
        <pc:spChg chg="add del">
          <ac:chgData name="Nithin U" userId="8e929184f9524107" providerId="Windows Live" clId="Web-{9753D339-A6AF-41D7-AD86-DF180914FCCA}" dt="2022-09-13T20:05:13.341" v="68"/>
          <ac:spMkLst>
            <pc:docMk/>
            <pc:sldMk cId="3722257522" sldId="257"/>
            <ac:spMk id="171" creationId="{04812C46-200A-4DEB-A05E-3ED6C68C2387}"/>
          </ac:spMkLst>
        </pc:spChg>
        <pc:spChg chg="add del">
          <ac:chgData name="Nithin U" userId="8e929184f9524107" providerId="Windows Live" clId="Web-{9753D339-A6AF-41D7-AD86-DF180914FCCA}" dt="2022-09-13T20:05:13.341" v="68"/>
          <ac:spMkLst>
            <pc:docMk/>
            <pc:sldMk cId="3722257522" sldId="257"/>
            <ac:spMk id="172" creationId="{D1EA859B-E555-4109-94F3-6700E046E008}"/>
          </ac:spMkLst>
        </pc:spChg>
        <pc:spChg chg="add del">
          <ac:chgData name="Nithin U" userId="8e929184f9524107" providerId="Windows Live" clId="Web-{9753D339-A6AF-41D7-AD86-DF180914FCCA}" dt="2022-09-13T20:05:13.294" v="67"/>
          <ac:spMkLst>
            <pc:docMk/>
            <pc:sldMk cId="3722257522" sldId="257"/>
            <ac:spMk id="177" creationId="{955A2079-FA98-4876-80F0-72364A7D2EA4}"/>
          </ac:spMkLst>
        </pc:spChg>
        <pc:spChg chg="add del">
          <ac:chgData name="Nithin U" userId="8e929184f9524107" providerId="Windows Live" clId="Web-{9753D339-A6AF-41D7-AD86-DF180914FCCA}" dt="2022-09-13T20:06:26.843" v="77"/>
          <ac:spMkLst>
            <pc:docMk/>
            <pc:sldMk cId="3722257522" sldId="257"/>
            <ac:spMk id="179" creationId="{B19D093C-27FB-4032-B282-42C4563F257C}"/>
          </ac:spMkLst>
        </pc:spChg>
        <pc:spChg chg="add del">
          <ac:chgData name="Nithin U" userId="8e929184f9524107" providerId="Windows Live" clId="Web-{9753D339-A6AF-41D7-AD86-DF180914FCCA}" dt="2022-09-13T20:06:26.843" v="77"/>
          <ac:spMkLst>
            <pc:docMk/>
            <pc:sldMk cId="3722257522" sldId="257"/>
            <ac:spMk id="180" creationId="{33CD251C-A887-4D2F-925B-FC097198538B}"/>
          </ac:spMkLst>
        </pc:spChg>
        <pc:spChg chg="add del mod">
          <ac:chgData name="Nithin U" userId="8e929184f9524107" providerId="Windows Live" clId="Web-{9753D339-A6AF-41D7-AD86-DF180914FCCA}" dt="2022-09-13T20:06:33.124" v="78"/>
          <ac:spMkLst>
            <pc:docMk/>
            <pc:sldMk cId="3722257522" sldId="257"/>
            <ac:spMk id="489" creationId="{806094B5-E019-EE86-9BAB-A6063DE22FF1}"/>
          </ac:spMkLst>
        </pc:spChg>
        <pc:spChg chg="add">
          <ac:chgData name="Nithin U" userId="8e929184f9524107" providerId="Windows Live" clId="Web-{9753D339-A6AF-41D7-AD86-DF180914FCCA}" dt="2022-09-13T20:06:26.843" v="77"/>
          <ac:spMkLst>
            <pc:docMk/>
            <pc:sldMk cId="3722257522" sldId="257"/>
            <ac:spMk id="491" creationId="{B4147794-66B7-4CDE-BC75-BBDC48B2FCEB}"/>
          </ac:spMkLst>
        </pc:spChg>
        <pc:spChg chg="add">
          <ac:chgData name="Nithin U" userId="8e929184f9524107" providerId="Windows Live" clId="Web-{9753D339-A6AF-41D7-AD86-DF180914FCCA}" dt="2022-09-13T20:06:26.843" v="77"/>
          <ac:spMkLst>
            <pc:docMk/>
            <pc:sldMk cId="3722257522" sldId="257"/>
            <ac:spMk id="492" creationId="{41202E79-1236-4DF8-9921-F47A0B079C13}"/>
          </ac:spMkLst>
        </pc:spChg>
        <pc:spChg chg="add del">
          <ac:chgData name="Nithin U" userId="8e929184f9524107" providerId="Windows Live" clId="Web-{9753D339-A6AF-41D7-AD86-DF180914FCCA}" dt="2022-09-13T20:06:05.342" v="74"/>
          <ac:spMkLst>
            <pc:docMk/>
            <pc:sldMk cId="3722257522" sldId="257"/>
            <ac:spMk id="494" creationId="{B4147794-66B7-4CDE-BC75-BBDC48B2FCEB}"/>
          </ac:spMkLst>
        </pc:spChg>
        <pc:spChg chg="add del">
          <ac:chgData name="Nithin U" userId="8e929184f9524107" providerId="Windows Live" clId="Web-{9753D339-A6AF-41D7-AD86-DF180914FCCA}" dt="2022-09-13T20:06:05.342" v="74"/>
          <ac:spMkLst>
            <pc:docMk/>
            <pc:sldMk cId="3722257522" sldId="257"/>
            <ac:spMk id="496" creationId="{41202E79-1236-4DF8-9921-F47A0B079C13}"/>
          </ac:spMkLst>
        </pc:spChg>
        <pc:grpChg chg="add del">
          <ac:chgData name="Nithin U" userId="8e929184f9524107" providerId="Windows Live" clId="Web-{9753D339-A6AF-41D7-AD86-DF180914FCCA}" dt="2022-09-13T20:06:26.843" v="77"/>
          <ac:grpSpMkLst>
            <pc:docMk/>
            <pc:sldMk cId="3722257522" sldId="257"/>
            <ac:grpSpMk id="181" creationId="{35EE815E-1BD3-4777-B652-6D98825BF66B}"/>
          </ac:grpSpMkLst>
        </pc:grpChg>
        <pc:graphicFrameChg chg="mod ord modGraphic">
          <ac:chgData name="Nithin U" userId="8e929184f9524107" providerId="Windows Live" clId="Web-{9753D339-A6AF-41D7-AD86-DF180914FCCA}" dt="2022-09-13T20:06:26.843" v="77"/>
          <ac:graphicFrameMkLst>
            <pc:docMk/>
            <pc:sldMk cId="3722257522" sldId="257"/>
            <ac:graphicFrameMk id="35" creationId="{34523318-A6EE-4F53-8E11-6B84FA5B251F}"/>
          </ac:graphicFrameMkLst>
        </pc:graphicFrameChg>
        <pc:picChg chg="add mod ord">
          <ac:chgData name="Nithin U" userId="8e929184f9524107" providerId="Windows Live" clId="Web-{9753D339-A6AF-41D7-AD86-DF180914FCCA}" dt="2022-09-13T20:06:26.843" v="77"/>
          <ac:picMkLst>
            <pc:docMk/>
            <pc:sldMk cId="3722257522" sldId="257"/>
            <ac:picMk id="488" creationId="{00D8C360-9846-5948-E646-B772C565C7CE}"/>
          </ac:picMkLst>
        </pc:picChg>
      </pc:sldChg>
      <pc:sldChg chg="addSp delSp modSp mod setBg setClrOvrMap">
        <pc:chgData name="Nithin U" userId="8e929184f9524107" providerId="Windows Live" clId="Web-{9753D339-A6AF-41D7-AD86-DF180914FCCA}" dt="2022-09-13T20:08:56.659" v="97" actId="20577"/>
        <pc:sldMkLst>
          <pc:docMk/>
          <pc:sldMk cId="1585282375" sldId="258"/>
        </pc:sldMkLst>
        <pc:spChg chg="mod">
          <ac:chgData name="Nithin U" userId="8e929184f9524107" providerId="Windows Live" clId="Web-{9753D339-A6AF-41D7-AD86-DF180914FCCA}" dt="2022-09-13T20:08:48.393" v="96"/>
          <ac:spMkLst>
            <pc:docMk/>
            <pc:sldMk cId="1585282375" sldId="258"/>
            <ac:spMk id="2" creationId="{0C71CA68-C79D-C197-AA8B-1A57E4DBE02C}"/>
          </ac:spMkLst>
        </pc:spChg>
        <pc:spChg chg="mod">
          <ac:chgData name="Nithin U" userId="8e929184f9524107" providerId="Windows Live" clId="Web-{9753D339-A6AF-41D7-AD86-DF180914FCCA}" dt="2022-09-13T20:08:56.659" v="97" actId="20577"/>
          <ac:spMkLst>
            <pc:docMk/>
            <pc:sldMk cId="1585282375" sldId="258"/>
            <ac:spMk id="3" creationId="{EF870B72-E125-FC49-73C8-EBCE8F6C9296}"/>
          </ac:spMkLst>
        </pc:spChg>
        <pc:spChg chg="add">
          <ac:chgData name="Nithin U" userId="8e929184f9524107" providerId="Windows Live" clId="Web-{9753D339-A6AF-41D7-AD86-DF180914FCCA}" dt="2022-09-13T20:08:48.393" v="96"/>
          <ac:spMkLst>
            <pc:docMk/>
            <pc:sldMk cId="1585282375" sldId="258"/>
            <ac:spMk id="10" creationId="{201CC55D-ED54-4C5C-95E6-10947BD1103B}"/>
          </ac:spMkLst>
        </pc:spChg>
        <pc:spChg chg="add">
          <ac:chgData name="Nithin U" userId="8e929184f9524107" providerId="Windows Live" clId="Web-{9753D339-A6AF-41D7-AD86-DF180914FCCA}" dt="2022-09-13T20:08:48.393" v="96"/>
          <ac:spMkLst>
            <pc:docMk/>
            <pc:sldMk cId="1585282375" sldId="258"/>
            <ac:spMk id="16" creationId="{3873B707-463F-40B0-8227-E8CC6C67EB25}"/>
          </ac:spMkLst>
        </pc:spChg>
        <pc:spChg chg="add">
          <ac:chgData name="Nithin U" userId="8e929184f9524107" providerId="Windows Live" clId="Web-{9753D339-A6AF-41D7-AD86-DF180914FCCA}" dt="2022-09-13T20:08:48.393" v="96"/>
          <ac:spMkLst>
            <pc:docMk/>
            <pc:sldMk cId="1585282375" sldId="258"/>
            <ac:spMk id="18" creationId="{C13237C8-E62C-4F0D-A318-BD6FB6C2D138}"/>
          </ac:spMkLst>
        </pc:spChg>
        <pc:spChg chg="add">
          <ac:chgData name="Nithin U" userId="8e929184f9524107" providerId="Windows Live" clId="Web-{9753D339-A6AF-41D7-AD86-DF180914FCCA}" dt="2022-09-13T20:08:48.393" v="96"/>
          <ac:spMkLst>
            <pc:docMk/>
            <pc:sldMk cId="1585282375" sldId="258"/>
            <ac:spMk id="20" creationId="{19C9EAEA-39D0-4B0E-A0EB-51E7B26740B1}"/>
          </ac:spMkLst>
        </pc:spChg>
        <pc:grpChg chg="add">
          <ac:chgData name="Nithin U" userId="8e929184f9524107" providerId="Windows Live" clId="Web-{9753D339-A6AF-41D7-AD86-DF180914FCCA}" dt="2022-09-13T20:08:48.393" v="96"/>
          <ac:grpSpMkLst>
            <pc:docMk/>
            <pc:sldMk cId="1585282375" sldId="258"/>
            <ac:grpSpMk id="12" creationId="{1DE889C7-FAD6-4397-98E2-05D503484459}"/>
          </ac:grpSpMkLst>
        </pc:grpChg>
        <pc:picChg chg="del">
          <ac:chgData name="Nithin U" userId="8e929184f9524107" providerId="Windows Live" clId="Web-{9753D339-A6AF-41D7-AD86-DF180914FCCA}" dt="2022-09-13T20:06:39.171" v="79"/>
          <ac:picMkLst>
            <pc:docMk/>
            <pc:sldMk cId="1585282375" sldId="258"/>
            <ac:picMk id="4" creationId="{6220CBBD-A6A8-537C-7BD8-C7DD80800D14}"/>
          </ac:picMkLst>
        </pc:picChg>
        <pc:picChg chg="add mod">
          <ac:chgData name="Nithin U" userId="8e929184f9524107" providerId="Windows Live" clId="Web-{9753D339-A6AF-41D7-AD86-DF180914FCCA}" dt="2022-09-13T20:08:48.393" v="96"/>
          <ac:picMkLst>
            <pc:docMk/>
            <pc:sldMk cId="1585282375" sldId="258"/>
            <ac:picMk id="5" creationId="{66FA4065-C83F-2BEC-148A-96541B964468}"/>
          </ac:picMkLst>
        </pc:picChg>
      </pc:sldChg>
      <pc:sldChg chg="addSp delSp modSp mod setBg setClrOvrMap">
        <pc:chgData name="Nithin U" userId="8e929184f9524107" providerId="Windows Live" clId="Web-{9753D339-A6AF-41D7-AD86-DF180914FCCA}" dt="2022-09-13T20:11:36.100" v="120"/>
        <pc:sldMkLst>
          <pc:docMk/>
          <pc:sldMk cId="712467356" sldId="259"/>
        </pc:sldMkLst>
        <pc:spChg chg="mod">
          <ac:chgData name="Nithin U" userId="8e929184f9524107" providerId="Windows Live" clId="Web-{9753D339-A6AF-41D7-AD86-DF180914FCCA}" dt="2022-09-13T20:11:36.100" v="120"/>
          <ac:spMkLst>
            <pc:docMk/>
            <pc:sldMk cId="712467356" sldId="259"/>
            <ac:spMk id="2" creationId="{C2AD9B0D-9F70-3602-0DE4-414F1DED4020}"/>
          </ac:spMkLst>
        </pc:spChg>
        <pc:spChg chg="mod ord">
          <ac:chgData name="Nithin U" userId="8e929184f9524107" providerId="Windows Live" clId="Web-{9753D339-A6AF-41D7-AD86-DF180914FCCA}" dt="2022-09-13T20:11:36.100" v="120"/>
          <ac:spMkLst>
            <pc:docMk/>
            <pc:sldMk cId="712467356" sldId="259"/>
            <ac:spMk id="3" creationId="{BC0753DD-320A-7C29-3E99-6DB3A743AD9A}"/>
          </ac:spMkLst>
        </pc:spChg>
        <pc:spChg chg="add del">
          <ac:chgData name="Nithin U" userId="8e929184f9524107" providerId="Windows Live" clId="Web-{9753D339-A6AF-41D7-AD86-DF180914FCCA}" dt="2022-09-13T20:11:23.021" v="115"/>
          <ac:spMkLst>
            <pc:docMk/>
            <pc:sldMk cId="712467356" sldId="259"/>
            <ac:spMk id="12" creationId="{C99A8FB7-A79B-4BC9-9D56-B79587F6AA3E}"/>
          </ac:spMkLst>
        </pc:spChg>
        <pc:spChg chg="add del">
          <ac:chgData name="Nithin U" userId="8e929184f9524107" providerId="Windows Live" clId="Web-{9753D339-A6AF-41D7-AD86-DF180914FCCA}" dt="2022-09-13T20:11:23.021" v="115"/>
          <ac:spMkLst>
            <pc:docMk/>
            <pc:sldMk cId="712467356" sldId="259"/>
            <ac:spMk id="14" creationId="{B23893E2-3349-46D7-A7AA-B9E447957FB1}"/>
          </ac:spMkLst>
        </pc:spChg>
        <pc:spChg chg="add del">
          <ac:chgData name="Nithin U" userId="8e929184f9524107" providerId="Windows Live" clId="Web-{9753D339-A6AF-41D7-AD86-DF180914FCCA}" dt="2022-09-13T20:11:23.021" v="115"/>
          <ac:spMkLst>
            <pc:docMk/>
            <pc:sldMk cId="712467356" sldId="259"/>
            <ac:spMk id="16" creationId="{2B7592FE-10D1-4664-B623-353F47C8DF7F}"/>
          </ac:spMkLst>
        </pc:spChg>
        <pc:spChg chg="add del">
          <ac:chgData name="Nithin U" userId="8e929184f9524107" providerId="Windows Live" clId="Web-{9753D339-A6AF-41D7-AD86-DF180914FCCA}" dt="2022-09-13T20:11:29.787" v="117"/>
          <ac:spMkLst>
            <pc:docMk/>
            <pc:sldMk cId="712467356" sldId="259"/>
            <ac:spMk id="18" creationId="{2EEE8F11-3582-44B7-9869-F2D26D7DD9D4}"/>
          </ac:spMkLst>
        </pc:spChg>
        <pc:spChg chg="add del">
          <ac:chgData name="Nithin U" userId="8e929184f9524107" providerId="Windows Live" clId="Web-{9753D339-A6AF-41D7-AD86-DF180914FCCA}" dt="2022-09-13T20:11:29.787" v="117"/>
          <ac:spMkLst>
            <pc:docMk/>
            <pc:sldMk cId="712467356" sldId="259"/>
            <ac:spMk id="19" creationId="{2141F1CC-6A53-4BCF-9127-AABB52E2497E}"/>
          </ac:spMkLst>
        </pc:spChg>
        <pc:spChg chg="add del">
          <ac:chgData name="Nithin U" userId="8e929184f9524107" providerId="Windows Live" clId="Web-{9753D339-A6AF-41D7-AD86-DF180914FCCA}" dt="2022-09-13T20:11:29.787" v="117"/>
          <ac:spMkLst>
            <pc:docMk/>
            <pc:sldMk cId="712467356" sldId="259"/>
            <ac:spMk id="20" creationId="{561B2B49-7142-4CA8-A929-4671548E6A5A}"/>
          </ac:spMkLst>
        </pc:spChg>
        <pc:spChg chg="add del">
          <ac:chgData name="Nithin U" userId="8e929184f9524107" providerId="Windows Live" clId="Web-{9753D339-A6AF-41D7-AD86-DF180914FCCA}" dt="2022-09-13T20:11:36.100" v="119"/>
          <ac:spMkLst>
            <pc:docMk/>
            <pc:sldMk cId="712467356" sldId="259"/>
            <ac:spMk id="22" creationId="{AD96FDFD-4E42-4A06-B8B5-768A1DB9C2A9}"/>
          </ac:spMkLst>
        </pc:spChg>
        <pc:spChg chg="add">
          <ac:chgData name="Nithin U" userId="8e929184f9524107" providerId="Windows Live" clId="Web-{9753D339-A6AF-41D7-AD86-DF180914FCCA}" dt="2022-09-13T20:11:36.100" v="120"/>
          <ac:spMkLst>
            <pc:docMk/>
            <pc:sldMk cId="712467356" sldId="259"/>
            <ac:spMk id="24" creationId="{C99A8FB7-A79B-4BC9-9D56-B79587F6AA3E}"/>
          </ac:spMkLst>
        </pc:spChg>
        <pc:spChg chg="add">
          <ac:chgData name="Nithin U" userId="8e929184f9524107" providerId="Windows Live" clId="Web-{9753D339-A6AF-41D7-AD86-DF180914FCCA}" dt="2022-09-13T20:11:36.100" v="120"/>
          <ac:spMkLst>
            <pc:docMk/>
            <pc:sldMk cId="712467356" sldId="259"/>
            <ac:spMk id="25" creationId="{B23893E2-3349-46D7-A7AA-B9E447957FB1}"/>
          </ac:spMkLst>
        </pc:spChg>
        <pc:spChg chg="add">
          <ac:chgData name="Nithin U" userId="8e929184f9524107" providerId="Windows Live" clId="Web-{9753D339-A6AF-41D7-AD86-DF180914FCCA}" dt="2022-09-13T20:11:36.100" v="120"/>
          <ac:spMkLst>
            <pc:docMk/>
            <pc:sldMk cId="712467356" sldId="259"/>
            <ac:spMk id="26" creationId="{2B7592FE-10D1-4664-B623-353F47C8DF7F}"/>
          </ac:spMkLst>
        </pc:spChg>
        <pc:picChg chg="add del mod ord">
          <ac:chgData name="Nithin U" userId="8e929184f9524107" providerId="Windows Live" clId="Web-{9753D339-A6AF-41D7-AD86-DF180914FCCA}" dt="2022-09-13T20:11:36.100" v="120"/>
          <ac:picMkLst>
            <pc:docMk/>
            <pc:sldMk cId="712467356" sldId="259"/>
            <ac:picMk id="4" creationId="{57EFE452-9D56-9B55-0B18-B1887F9BED6B}"/>
          </ac:picMkLst>
        </pc:picChg>
        <pc:picChg chg="del">
          <ac:chgData name="Nithin U" userId="8e929184f9524107" providerId="Windows Live" clId="Web-{9753D339-A6AF-41D7-AD86-DF180914FCCA}" dt="2022-09-13T20:10:34.270" v="107"/>
          <ac:picMkLst>
            <pc:docMk/>
            <pc:sldMk cId="712467356" sldId="259"/>
            <ac:picMk id="5" creationId="{7286C7B5-5144-E17B-4764-ED47F68A9624}"/>
          </ac:picMkLst>
        </pc:picChg>
        <pc:picChg chg="add mod ord">
          <ac:chgData name="Nithin U" userId="8e929184f9524107" providerId="Windows Live" clId="Web-{9753D339-A6AF-41D7-AD86-DF180914FCCA}" dt="2022-09-13T20:11:36.100" v="120"/>
          <ac:picMkLst>
            <pc:docMk/>
            <pc:sldMk cId="712467356" sldId="259"/>
            <ac:picMk id="6" creationId="{041E8F38-98CF-136F-6BB6-F04DB04873BD}"/>
          </ac:picMkLst>
        </pc:picChg>
        <pc:picChg chg="add mod">
          <ac:chgData name="Nithin U" userId="8e929184f9524107" providerId="Windows Live" clId="Web-{9753D339-A6AF-41D7-AD86-DF180914FCCA}" dt="2022-09-13T20:11:36.100" v="120"/>
          <ac:picMkLst>
            <pc:docMk/>
            <pc:sldMk cId="712467356" sldId="259"/>
            <ac:picMk id="7" creationId="{11D082CD-9209-701E-BE31-5A983BA34505}"/>
          </ac:picMkLst>
        </pc:picChg>
      </pc:sldChg>
      <pc:sldChg chg="modSp">
        <pc:chgData name="Nithin U" userId="8e929184f9524107" providerId="Windows Live" clId="Web-{9753D339-A6AF-41D7-AD86-DF180914FCCA}" dt="2022-09-13T20:11:57.866" v="121" actId="20577"/>
        <pc:sldMkLst>
          <pc:docMk/>
          <pc:sldMk cId="1782594305" sldId="260"/>
        </pc:sldMkLst>
        <pc:spChg chg="mod">
          <ac:chgData name="Nithin U" userId="8e929184f9524107" providerId="Windows Live" clId="Web-{9753D339-A6AF-41D7-AD86-DF180914FCCA}" dt="2022-09-13T20:11:57.866" v="121" actId="20577"/>
          <ac:spMkLst>
            <pc:docMk/>
            <pc:sldMk cId="1782594305" sldId="260"/>
            <ac:spMk id="2" creationId="{2B1616D8-906B-2CE3-4538-27C435542BC2}"/>
          </ac:spMkLst>
        </pc:spChg>
      </pc:sldChg>
    </pc:docChg>
  </pc:docChgLst>
  <pc:docChgLst>
    <pc:chgData name="Nithin U" userId="8e929184f9524107" providerId="Windows Live" clId="Web-{48BE9E94-EA7E-4666-A3AD-C44B7AB63152}"/>
    <pc:docChg chg="addSld modSld">
      <pc:chgData name="Nithin U" userId="8e929184f9524107" providerId="Windows Live" clId="Web-{48BE9E94-EA7E-4666-A3AD-C44B7AB63152}" dt="2022-09-14T01:43:33.474" v="381"/>
      <pc:docMkLst>
        <pc:docMk/>
      </pc:docMkLst>
      <pc:sldChg chg="modSp">
        <pc:chgData name="Nithin U" userId="8e929184f9524107" providerId="Windows Live" clId="Web-{48BE9E94-EA7E-4666-A3AD-C44B7AB63152}" dt="2022-09-14T00:36:44.901" v="20" actId="20577"/>
        <pc:sldMkLst>
          <pc:docMk/>
          <pc:sldMk cId="712467356" sldId="259"/>
        </pc:sldMkLst>
        <pc:spChg chg="mod">
          <ac:chgData name="Nithin U" userId="8e929184f9524107" providerId="Windows Live" clId="Web-{48BE9E94-EA7E-4666-A3AD-C44B7AB63152}" dt="2022-09-14T00:36:44.901" v="20" actId="20577"/>
          <ac:spMkLst>
            <pc:docMk/>
            <pc:sldMk cId="712467356" sldId="259"/>
            <ac:spMk id="3" creationId="{BC0753DD-320A-7C29-3E99-6DB3A743AD9A}"/>
          </ac:spMkLst>
        </pc:spChg>
        <pc:picChg chg="mod">
          <ac:chgData name="Nithin U" userId="8e929184f9524107" providerId="Windows Live" clId="Web-{48BE9E94-EA7E-4666-A3AD-C44B7AB63152}" dt="2022-09-14T00:32:19.096" v="0" actId="1076"/>
          <ac:picMkLst>
            <pc:docMk/>
            <pc:sldMk cId="712467356" sldId="259"/>
            <ac:picMk id="4" creationId="{57EFE452-9D56-9B55-0B18-B1887F9BED6B}"/>
          </ac:picMkLst>
        </pc:picChg>
      </pc:sldChg>
      <pc:sldChg chg="addSp delSp modSp mod setBg">
        <pc:chgData name="Nithin U" userId="8e929184f9524107" providerId="Windows Live" clId="Web-{48BE9E94-EA7E-4666-A3AD-C44B7AB63152}" dt="2022-09-14T01:08:58.128" v="32" actId="20577"/>
        <pc:sldMkLst>
          <pc:docMk/>
          <pc:sldMk cId="1782594305" sldId="260"/>
        </pc:sldMkLst>
        <pc:spChg chg="mod">
          <ac:chgData name="Nithin U" userId="8e929184f9524107" providerId="Windows Live" clId="Web-{48BE9E94-EA7E-4666-A3AD-C44B7AB63152}" dt="2022-09-14T01:08:58.128" v="32" actId="20577"/>
          <ac:spMkLst>
            <pc:docMk/>
            <pc:sldMk cId="1782594305" sldId="260"/>
            <ac:spMk id="2" creationId="{2B1616D8-906B-2CE3-4538-27C435542BC2}"/>
          </ac:spMkLst>
        </pc:spChg>
        <pc:spChg chg="del">
          <ac:chgData name="Nithin U" userId="8e929184f9524107" providerId="Windows Live" clId="Web-{48BE9E94-EA7E-4666-A3AD-C44B7AB63152}" dt="2022-09-14T00:35:21.977" v="18"/>
          <ac:spMkLst>
            <pc:docMk/>
            <pc:sldMk cId="1782594305" sldId="260"/>
            <ac:spMk id="3" creationId="{F140E64F-97F5-2927-51FA-EAC373385039}"/>
          </ac:spMkLst>
        </pc:spChg>
        <pc:spChg chg="mod">
          <ac:chgData name="Nithin U" userId="8e929184f9524107" providerId="Windows Live" clId="Web-{48BE9E94-EA7E-4666-A3AD-C44B7AB63152}" dt="2022-09-14T00:35:41.462" v="19"/>
          <ac:spMkLst>
            <pc:docMk/>
            <pc:sldMk cId="1782594305" sldId="260"/>
            <ac:spMk id="9" creationId="{6CA8A861-1552-D9DB-E3EC-F347FDCEB1E8}"/>
          </ac:spMkLst>
        </pc:spChg>
        <pc:spChg chg="del">
          <ac:chgData name="Nithin U" userId="8e929184f9524107" providerId="Windows Live" clId="Web-{48BE9E94-EA7E-4666-A3AD-C44B7AB63152}" dt="2022-09-14T00:35:41.462" v="19"/>
          <ac:spMkLst>
            <pc:docMk/>
            <pc:sldMk cId="1782594305" sldId="260"/>
            <ac:spMk id="30" creationId="{2B97F24A-32CE-4C1C-A50D-3016B394DCFB}"/>
          </ac:spMkLst>
        </pc:spChg>
        <pc:spChg chg="del">
          <ac:chgData name="Nithin U" userId="8e929184f9524107" providerId="Windows Live" clId="Web-{48BE9E94-EA7E-4666-A3AD-C44B7AB63152}" dt="2022-09-14T00:35:41.462" v="19"/>
          <ac:spMkLst>
            <pc:docMk/>
            <pc:sldMk cId="1782594305" sldId="260"/>
            <ac:spMk id="35" creationId="{CD8B4F24-440B-49E9-B85D-733523DC064B}"/>
          </ac:spMkLst>
        </pc:spChg>
        <pc:spChg chg="add">
          <ac:chgData name="Nithin U" userId="8e929184f9524107" providerId="Windows Live" clId="Web-{48BE9E94-EA7E-4666-A3AD-C44B7AB63152}" dt="2022-09-14T00:35:41.462" v="19"/>
          <ac:spMkLst>
            <pc:docMk/>
            <pc:sldMk cId="1782594305" sldId="260"/>
            <ac:spMk id="40" creationId="{B6CDA21F-E7AF-4C75-8395-33F58D5B0E45}"/>
          </ac:spMkLst>
        </pc:spChg>
        <pc:spChg chg="add">
          <ac:chgData name="Nithin U" userId="8e929184f9524107" providerId="Windows Live" clId="Web-{48BE9E94-EA7E-4666-A3AD-C44B7AB63152}" dt="2022-09-14T00:35:41.462" v="19"/>
          <ac:spMkLst>
            <pc:docMk/>
            <pc:sldMk cId="1782594305" sldId="260"/>
            <ac:spMk id="47" creationId="{D5B0017B-2ECA-49AF-B397-DC140825DF8D}"/>
          </ac:spMkLst>
        </pc:spChg>
        <pc:grpChg chg="add">
          <ac:chgData name="Nithin U" userId="8e929184f9524107" providerId="Windows Live" clId="Web-{48BE9E94-EA7E-4666-A3AD-C44B7AB63152}" dt="2022-09-14T00:35:41.462" v="19"/>
          <ac:grpSpMkLst>
            <pc:docMk/>
            <pc:sldMk cId="1782594305" sldId="260"/>
            <ac:grpSpMk id="42" creationId="{AE1C45F0-260A-458C-96ED-C1F6D2151219}"/>
          </ac:grpSpMkLst>
        </pc:grpChg>
        <pc:picChg chg="del">
          <ac:chgData name="Nithin U" userId="8e929184f9524107" providerId="Windows Live" clId="Web-{48BE9E94-EA7E-4666-A3AD-C44B7AB63152}" dt="2022-09-14T00:32:47.050" v="1"/>
          <ac:picMkLst>
            <pc:docMk/>
            <pc:sldMk cId="1782594305" sldId="260"/>
            <ac:picMk id="4" creationId="{31CD21D5-C562-7A63-77A4-2A6DD81C7C75}"/>
          </ac:picMkLst>
        </pc:picChg>
        <pc:picChg chg="add del mod">
          <ac:chgData name="Nithin U" userId="8e929184f9524107" providerId="Windows Live" clId="Web-{48BE9E94-EA7E-4666-A3AD-C44B7AB63152}" dt="2022-09-14T00:35:17.555" v="17"/>
          <ac:picMkLst>
            <pc:docMk/>
            <pc:sldMk cId="1782594305" sldId="260"/>
            <ac:picMk id="5" creationId="{8CC84A09-23DA-26B5-5795-3BA7CEC88798}"/>
          </ac:picMkLst>
        </pc:picChg>
        <pc:picChg chg="add mod">
          <ac:chgData name="Nithin U" userId="8e929184f9524107" providerId="Windows Live" clId="Web-{48BE9E94-EA7E-4666-A3AD-C44B7AB63152}" dt="2022-09-14T00:39:03.031" v="27" actId="1076"/>
          <ac:picMkLst>
            <pc:docMk/>
            <pc:sldMk cId="1782594305" sldId="260"/>
            <ac:picMk id="6" creationId="{7113E35A-2092-540A-4118-5E461B78566F}"/>
          </ac:picMkLst>
        </pc:picChg>
        <pc:cxnChg chg="add">
          <ac:chgData name="Nithin U" userId="8e929184f9524107" providerId="Windows Live" clId="Web-{48BE9E94-EA7E-4666-A3AD-C44B7AB63152}" dt="2022-09-14T00:35:41.462" v="19"/>
          <ac:cxnSpMkLst>
            <pc:docMk/>
            <pc:sldMk cId="1782594305" sldId="260"/>
            <ac:cxnSpMk id="49" creationId="{6CF1BAF6-AD41-4082-B212-8A1F9A2E8779}"/>
          </ac:cxnSpMkLst>
        </pc:cxnChg>
      </pc:sldChg>
      <pc:sldChg chg="addSp delSp modSp mod setClrOvrMap">
        <pc:chgData name="Nithin U" userId="8e929184f9524107" providerId="Windows Live" clId="Web-{48BE9E94-EA7E-4666-A3AD-C44B7AB63152}" dt="2022-09-14T01:20:22.759" v="184" actId="20577"/>
        <pc:sldMkLst>
          <pc:docMk/>
          <pc:sldMk cId="3073642301" sldId="261"/>
        </pc:sldMkLst>
        <pc:spChg chg="mod">
          <ac:chgData name="Nithin U" userId="8e929184f9524107" providerId="Windows Live" clId="Web-{48BE9E94-EA7E-4666-A3AD-C44B7AB63152}" dt="2022-09-14T01:20:12.821" v="183"/>
          <ac:spMkLst>
            <pc:docMk/>
            <pc:sldMk cId="3073642301" sldId="261"/>
            <ac:spMk id="2" creationId="{211285D8-E4A6-248A-2E56-09C6E6C532FC}"/>
          </ac:spMkLst>
        </pc:spChg>
        <pc:spChg chg="mod">
          <ac:chgData name="Nithin U" userId="8e929184f9524107" providerId="Windows Live" clId="Web-{48BE9E94-EA7E-4666-A3AD-C44B7AB63152}" dt="2022-09-14T01:20:22.759" v="184" actId="20577"/>
          <ac:spMkLst>
            <pc:docMk/>
            <pc:sldMk cId="3073642301" sldId="261"/>
            <ac:spMk id="3" creationId="{13096A47-F52C-4704-6C72-77FEFBD114FF}"/>
          </ac:spMkLst>
        </pc:spChg>
        <pc:spChg chg="add mod">
          <ac:chgData name="Nithin U" userId="8e929184f9524107" providerId="Windows Live" clId="Web-{48BE9E94-EA7E-4666-A3AD-C44B7AB63152}" dt="2022-09-14T01:18:58.881" v="175"/>
          <ac:spMkLst>
            <pc:docMk/>
            <pc:sldMk cId="3073642301" sldId="261"/>
            <ac:spMk id="6" creationId="{081A5918-606D-E9CC-3DE4-4C0D8DD3C6AA}"/>
          </ac:spMkLst>
        </pc:spChg>
        <pc:spChg chg="del">
          <ac:chgData name="Nithin U" userId="8e929184f9524107" providerId="Windows Live" clId="Web-{48BE9E94-EA7E-4666-A3AD-C44B7AB63152}" dt="2022-09-14T01:10:26.505" v="50"/>
          <ac:spMkLst>
            <pc:docMk/>
            <pc:sldMk cId="3073642301" sldId="261"/>
            <ac:spMk id="9" creationId="{9AA72BD9-2C5A-4EDC-931F-5AA08EACA0F3}"/>
          </ac:spMkLst>
        </pc:spChg>
        <pc:spChg chg="del">
          <ac:chgData name="Nithin U" userId="8e929184f9524107" providerId="Windows Live" clId="Web-{48BE9E94-EA7E-4666-A3AD-C44B7AB63152}" dt="2022-09-14T01:10:26.505" v="50"/>
          <ac:spMkLst>
            <pc:docMk/>
            <pc:sldMk cId="3073642301" sldId="261"/>
            <ac:spMk id="11" creationId="{DD3981AC-7B61-4947-BCF3-F7AA7FA385B9}"/>
          </ac:spMkLst>
        </pc:spChg>
        <pc:spChg chg="del">
          <ac:chgData name="Nithin U" userId="8e929184f9524107" providerId="Windows Live" clId="Web-{48BE9E94-EA7E-4666-A3AD-C44B7AB63152}" dt="2022-09-14T01:10:26.505" v="50"/>
          <ac:spMkLst>
            <pc:docMk/>
            <pc:sldMk cId="3073642301" sldId="261"/>
            <ac:spMk id="13" creationId="{55D4142C-5077-457F-A6AD-3FECFDB39685}"/>
          </ac:spMkLst>
        </pc:spChg>
        <pc:spChg chg="del">
          <ac:chgData name="Nithin U" userId="8e929184f9524107" providerId="Windows Live" clId="Web-{48BE9E94-EA7E-4666-A3AD-C44B7AB63152}" dt="2022-09-14T01:10:26.505" v="50"/>
          <ac:spMkLst>
            <pc:docMk/>
            <pc:sldMk cId="3073642301" sldId="261"/>
            <ac:spMk id="15" creationId="{7A5F0580-5EE9-419F-96EE-B6529EF6E7D0}"/>
          </ac:spMkLst>
        </pc:spChg>
        <pc:spChg chg="add del">
          <ac:chgData name="Nithin U" userId="8e929184f9524107" providerId="Windows Live" clId="Web-{48BE9E94-EA7E-4666-A3AD-C44B7AB63152}" dt="2022-09-14T01:17:37.394" v="168"/>
          <ac:spMkLst>
            <pc:docMk/>
            <pc:sldMk cId="3073642301" sldId="261"/>
            <ac:spMk id="21" creationId="{D1D34770-47A8-402C-AF23-2B653F2D88C1}"/>
          </ac:spMkLst>
        </pc:spChg>
        <pc:spChg chg="add del">
          <ac:chgData name="Nithin U" userId="8e929184f9524107" providerId="Windows Live" clId="Web-{48BE9E94-EA7E-4666-A3AD-C44B7AB63152}" dt="2022-09-14T01:18:58.881" v="175"/>
          <ac:spMkLst>
            <pc:docMk/>
            <pc:sldMk cId="3073642301" sldId="261"/>
            <ac:spMk id="26" creationId="{907EF6B7-1338-4443-8C46-6A318D952DFD}"/>
          </ac:spMkLst>
        </pc:spChg>
        <pc:spChg chg="add del">
          <ac:chgData name="Nithin U" userId="8e929184f9524107" providerId="Windows Live" clId="Web-{48BE9E94-EA7E-4666-A3AD-C44B7AB63152}" dt="2022-09-14T01:18:58.881" v="175"/>
          <ac:spMkLst>
            <pc:docMk/>
            <pc:sldMk cId="3073642301" sldId="261"/>
            <ac:spMk id="28" creationId="{DAAE4CDD-124C-4DCF-9584-B6033B545DD5}"/>
          </ac:spMkLst>
        </pc:spChg>
        <pc:spChg chg="add del">
          <ac:chgData name="Nithin U" userId="8e929184f9524107" providerId="Windows Live" clId="Web-{48BE9E94-EA7E-4666-A3AD-C44B7AB63152}" dt="2022-09-14T01:18:58.881" v="175"/>
          <ac:spMkLst>
            <pc:docMk/>
            <pc:sldMk cId="3073642301" sldId="261"/>
            <ac:spMk id="30" creationId="{081E4A58-353D-44AE-B2FC-2A74E2E400F7}"/>
          </ac:spMkLst>
        </pc:spChg>
        <pc:spChg chg="add del">
          <ac:chgData name="Nithin U" userId="8e929184f9524107" providerId="Windows Live" clId="Web-{48BE9E94-EA7E-4666-A3AD-C44B7AB63152}" dt="2022-09-14T01:18:58.850" v="174"/>
          <ac:spMkLst>
            <pc:docMk/>
            <pc:sldMk cId="3073642301" sldId="261"/>
            <ac:spMk id="35" creationId="{3CD9DF72-87A3-404E-A828-84CBF11A8303}"/>
          </ac:spMkLst>
        </pc:spChg>
        <pc:spChg chg="add del">
          <ac:chgData name="Nithin U" userId="8e929184f9524107" providerId="Windows Live" clId="Web-{48BE9E94-EA7E-4666-A3AD-C44B7AB63152}" dt="2022-09-14T01:20:12.821" v="183"/>
          <ac:spMkLst>
            <pc:docMk/>
            <pc:sldMk cId="3073642301" sldId="261"/>
            <ac:spMk id="39" creationId="{C9C56819-FD02-4626-ABF5-85C7463C990D}"/>
          </ac:spMkLst>
        </pc:spChg>
        <pc:spChg chg="add del">
          <ac:chgData name="Nithin U" userId="8e929184f9524107" providerId="Windows Live" clId="Web-{48BE9E94-EA7E-4666-A3AD-C44B7AB63152}" dt="2022-09-14T01:20:12.821" v="183"/>
          <ac:spMkLst>
            <pc:docMk/>
            <pc:sldMk cId="3073642301" sldId="261"/>
            <ac:spMk id="40" creationId="{25E8815A-9407-4234-B08F-A1E49DCD7F37}"/>
          </ac:spMkLst>
        </pc:spChg>
        <pc:spChg chg="add del">
          <ac:chgData name="Nithin U" userId="8e929184f9524107" providerId="Windows Live" clId="Web-{48BE9E94-EA7E-4666-A3AD-C44B7AB63152}" dt="2022-09-14T01:20:12.821" v="183"/>
          <ac:spMkLst>
            <pc:docMk/>
            <pc:sldMk cId="3073642301" sldId="261"/>
            <ac:spMk id="41" creationId="{AD72D4D1-076F-49D3-9889-EFC4F6D7CA66}"/>
          </ac:spMkLst>
        </pc:spChg>
        <pc:spChg chg="add">
          <ac:chgData name="Nithin U" userId="8e929184f9524107" providerId="Windows Live" clId="Web-{48BE9E94-EA7E-4666-A3AD-C44B7AB63152}" dt="2022-09-14T01:20:12.821" v="183"/>
          <ac:spMkLst>
            <pc:docMk/>
            <pc:sldMk cId="3073642301" sldId="261"/>
            <ac:spMk id="43" creationId="{7C432AFE-B3D2-4BFF-BF8F-96C27AFF1AC7}"/>
          </ac:spMkLst>
        </pc:spChg>
        <pc:spChg chg="add">
          <ac:chgData name="Nithin U" userId="8e929184f9524107" providerId="Windows Live" clId="Web-{48BE9E94-EA7E-4666-A3AD-C44B7AB63152}" dt="2022-09-14T01:20:12.821" v="183"/>
          <ac:spMkLst>
            <pc:docMk/>
            <pc:sldMk cId="3073642301" sldId="261"/>
            <ac:spMk id="44" creationId="{AF2F604E-43BE-4DC3-B983-E071523364F8}"/>
          </ac:spMkLst>
        </pc:spChg>
        <pc:spChg chg="add del">
          <ac:chgData name="Nithin U" userId="8e929184f9524107" providerId="Windows Live" clId="Web-{48BE9E94-EA7E-4666-A3AD-C44B7AB63152}" dt="2022-09-14T01:20:06.867" v="182"/>
          <ac:spMkLst>
            <pc:docMk/>
            <pc:sldMk cId="3073642301" sldId="261"/>
            <ac:spMk id="46" creationId="{C5E6CFF1-2F42-4E10-9A97-F116F46F53FE}"/>
          </ac:spMkLst>
        </pc:spChg>
        <pc:spChg chg="add">
          <ac:chgData name="Nithin U" userId="8e929184f9524107" providerId="Windows Live" clId="Web-{48BE9E94-EA7E-4666-A3AD-C44B7AB63152}" dt="2022-09-14T01:20:12.821" v="183"/>
          <ac:spMkLst>
            <pc:docMk/>
            <pc:sldMk cId="3073642301" sldId="261"/>
            <ac:spMk id="50" creationId="{08C9B587-E65E-4B52-B37C-ABEBB6E87928}"/>
          </ac:spMkLst>
        </pc:spChg>
        <pc:picChg chg="del">
          <ac:chgData name="Nithin U" userId="8e929184f9524107" providerId="Windows Live" clId="Web-{48BE9E94-EA7E-4666-A3AD-C44B7AB63152}" dt="2022-09-14T01:09:53.379" v="49"/>
          <ac:picMkLst>
            <pc:docMk/>
            <pc:sldMk cId="3073642301" sldId="261"/>
            <ac:picMk id="4" creationId="{2CAEF242-98C5-C2F4-08A3-8576B806D681}"/>
          </ac:picMkLst>
        </pc:picChg>
        <pc:picChg chg="add mod ord">
          <ac:chgData name="Nithin U" userId="8e929184f9524107" providerId="Windows Live" clId="Web-{48BE9E94-EA7E-4666-A3AD-C44B7AB63152}" dt="2022-09-14T01:20:12.821" v="183"/>
          <ac:picMkLst>
            <pc:docMk/>
            <pc:sldMk cId="3073642301" sldId="261"/>
            <ac:picMk id="5" creationId="{311968C5-690A-A1F1-BAD7-6A595CDC4B3D}"/>
          </ac:picMkLst>
        </pc:picChg>
        <pc:picChg chg="add del">
          <ac:chgData name="Nithin U" userId="8e929184f9524107" providerId="Windows Live" clId="Web-{48BE9E94-EA7E-4666-A3AD-C44B7AB63152}" dt="2022-09-14T01:10:38.381" v="52"/>
          <ac:picMkLst>
            <pc:docMk/>
            <pc:sldMk cId="3073642301" sldId="261"/>
            <ac:picMk id="17" creationId="{2FA79B51-77C6-3491-73B4-781C85D5308F}"/>
          </ac:picMkLst>
        </pc:picChg>
        <pc:cxnChg chg="add del">
          <ac:chgData name="Nithin U" userId="8e929184f9524107" providerId="Windows Live" clId="Web-{48BE9E94-EA7E-4666-A3AD-C44B7AB63152}" dt="2022-09-14T01:18:58.850" v="174"/>
          <ac:cxnSpMkLst>
            <pc:docMk/>
            <pc:sldMk cId="3073642301" sldId="261"/>
            <ac:cxnSpMk id="37" creationId="{20E3A342-4D61-4E3F-AF90-1AB42AEB96CC}"/>
          </ac:cxnSpMkLst>
        </pc:cxnChg>
        <pc:cxnChg chg="add del">
          <ac:chgData name="Nithin U" userId="8e929184f9524107" providerId="Windows Live" clId="Web-{48BE9E94-EA7E-4666-A3AD-C44B7AB63152}" dt="2022-09-14T01:20:06.867" v="182"/>
          <ac:cxnSpMkLst>
            <pc:docMk/>
            <pc:sldMk cId="3073642301" sldId="261"/>
            <ac:cxnSpMk id="48" creationId="{67182200-4859-4C8D-BCBB-55B245C28BA3}"/>
          </ac:cxnSpMkLst>
        </pc:cxnChg>
      </pc:sldChg>
      <pc:sldChg chg="addSp delSp modSp mod setClrOvrMap">
        <pc:chgData name="Nithin U" userId="8e929184f9524107" providerId="Windows Live" clId="Web-{48BE9E94-EA7E-4666-A3AD-C44B7AB63152}" dt="2022-09-14T01:28:14.211" v="238" actId="14100"/>
        <pc:sldMkLst>
          <pc:docMk/>
          <pc:sldMk cId="1431468074" sldId="262"/>
        </pc:sldMkLst>
        <pc:spChg chg="mod">
          <ac:chgData name="Nithin U" userId="8e929184f9524107" providerId="Windows Live" clId="Web-{48BE9E94-EA7E-4666-A3AD-C44B7AB63152}" dt="2022-09-14T01:28:14.211" v="238" actId="14100"/>
          <ac:spMkLst>
            <pc:docMk/>
            <pc:sldMk cId="1431468074" sldId="262"/>
            <ac:spMk id="2" creationId="{4DBED517-88B8-D4ED-1C7E-19F9CB54E57D}"/>
          </ac:spMkLst>
        </pc:spChg>
        <pc:spChg chg="add del mod">
          <ac:chgData name="Nithin U" userId="8e929184f9524107" providerId="Windows Live" clId="Web-{48BE9E94-EA7E-4666-A3AD-C44B7AB63152}" dt="2022-09-14T01:23:45.046" v="203"/>
          <ac:spMkLst>
            <pc:docMk/>
            <pc:sldMk cId="1431468074" sldId="262"/>
            <ac:spMk id="5" creationId="{55013C0E-9B20-5681-1051-08875FD34849}"/>
          </ac:spMkLst>
        </pc:spChg>
        <pc:spChg chg="del mod">
          <ac:chgData name="Nithin U" userId="8e929184f9524107" providerId="Windows Live" clId="Web-{48BE9E94-EA7E-4666-A3AD-C44B7AB63152}" dt="2022-09-14T01:23:22.561" v="201"/>
          <ac:spMkLst>
            <pc:docMk/>
            <pc:sldMk cId="1431468074" sldId="262"/>
            <ac:spMk id="9" creationId="{E021DC58-5B69-8723-C1B7-7BEADDD123A8}"/>
          </ac:spMkLst>
        </pc:spChg>
        <pc:spChg chg="del">
          <ac:chgData name="Nithin U" userId="8e929184f9524107" providerId="Windows Live" clId="Web-{48BE9E94-EA7E-4666-A3AD-C44B7AB63152}" dt="2022-09-14T01:23:45.046" v="203"/>
          <ac:spMkLst>
            <pc:docMk/>
            <pc:sldMk cId="1431468074" sldId="262"/>
            <ac:spMk id="21" creationId="{C5E6CFF1-2F42-4E10-9A97-F116F46F53FE}"/>
          </ac:spMkLst>
        </pc:spChg>
        <pc:spChg chg="add">
          <ac:chgData name="Nithin U" userId="8e929184f9524107" providerId="Windows Live" clId="Web-{48BE9E94-EA7E-4666-A3AD-C44B7AB63152}" dt="2022-09-14T01:23:45.046" v="203"/>
          <ac:spMkLst>
            <pc:docMk/>
            <pc:sldMk cId="1431468074" sldId="262"/>
            <ac:spMk id="28" creationId="{3A930249-8242-4E2B-AF17-C01826488321}"/>
          </ac:spMkLst>
        </pc:spChg>
        <pc:spChg chg="add">
          <ac:chgData name="Nithin U" userId="8e929184f9524107" providerId="Windows Live" clId="Web-{48BE9E94-EA7E-4666-A3AD-C44B7AB63152}" dt="2022-09-14T01:23:45.046" v="203"/>
          <ac:spMkLst>
            <pc:docMk/>
            <pc:sldMk cId="1431468074" sldId="262"/>
            <ac:spMk id="30" creationId="{A5BDD999-C5E1-4B3E-A710-768673819165}"/>
          </ac:spMkLst>
        </pc:spChg>
        <pc:picChg chg="mod">
          <ac:chgData name="Nithin U" userId="8e929184f9524107" providerId="Windows Live" clId="Web-{48BE9E94-EA7E-4666-A3AD-C44B7AB63152}" dt="2022-09-14T01:23:45.046" v="203"/>
          <ac:picMkLst>
            <pc:docMk/>
            <pc:sldMk cId="1431468074" sldId="262"/>
            <ac:picMk id="4" creationId="{C70A3604-40FC-4A77-F754-5B6EE91326C0}"/>
          </ac:picMkLst>
        </pc:picChg>
        <pc:cxnChg chg="del">
          <ac:chgData name="Nithin U" userId="8e929184f9524107" providerId="Windows Live" clId="Web-{48BE9E94-EA7E-4666-A3AD-C44B7AB63152}" dt="2022-09-14T01:23:45.046" v="203"/>
          <ac:cxnSpMkLst>
            <pc:docMk/>
            <pc:sldMk cId="1431468074" sldId="262"/>
            <ac:cxnSpMk id="23" creationId="{96A8629B-8289-498B-939B-1CA0C106182C}"/>
          </ac:cxnSpMkLst>
        </pc:cxnChg>
      </pc:sldChg>
      <pc:sldChg chg="addSp delSp modSp new mod setBg">
        <pc:chgData name="Nithin U" userId="8e929184f9524107" providerId="Windows Live" clId="Web-{48BE9E94-EA7E-4666-A3AD-C44B7AB63152}" dt="2022-09-14T01:30:16.059" v="250" actId="20577"/>
        <pc:sldMkLst>
          <pc:docMk/>
          <pc:sldMk cId="250479239" sldId="263"/>
        </pc:sldMkLst>
        <pc:spChg chg="mod">
          <ac:chgData name="Nithin U" userId="8e929184f9524107" providerId="Windows Live" clId="Web-{48BE9E94-EA7E-4666-A3AD-C44B7AB63152}" dt="2022-09-14T01:30:10.308" v="249" actId="20577"/>
          <ac:spMkLst>
            <pc:docMk/>
            <pc:sldMk cId="250479239" sldId="263"/>
            <ac:spMk id="2" creationId="{BF4366D4-6989-9C02-411F-EC71D2EC578B}"/>
          </ac:spMkLst>
        </pc:spChg>
        <pc:spChg chg="mod">
          <ac:chgData name="Nithin U" userId="8e929184f9524107" providerId="Windows Live" clId="Web-{48BE9E94-EA7E-4666-A3AD-C44B7AB63152}" dt="2022-09-14T01:30:16.059" v="250" actId="20577"/>
          <ac:spMkLst>
            <pc:docMk/>
            <pc:sldMk cId="250479239" sldId="263"/>
            <ac:spMk id="3" creationId="{9C85608D-EDD7-8AB1-0748-688933C95807}"/>
          </ac:spMkLst>
        </pc:spChg>
        <pc:spChg chg="add mod">
          <ac:chgData name="Nithin U" userId="8e929184f9524107" providerId="Windows Live" clId="Web-{48BE9E94-EA7E-4666-A3AD-C44B7AB63152}" dt="2022-09-14T01:29:41.589" v="245"/>
          <ac:spMkLst>
            <pc:docMk/>
            <pc:sldMk cId="250479239" sldId="263"/>
            <ac:spMk id="5" creationId="{3DF9E2AC-5CFD-264C-1FDB-E7CAB1DE04BB}"/>
          </ac:spMkLst>
        </pc:spChg>
        <pc:spChg chg="add del">
          <ac:chgData name="Nithin U" userId="8e929184f9524107" providerId="Windows Live" clId="Web-{48BE9E94-EA7E-4666-A3AD-C44B7AB63152}" dt="2022-09-14T01:29:41.589" v="244"/>
          <ac:spMkLst>
            <pc:docMk/>
            <pc:sldMk cId="250479239" sldId="263"/>
            <ac:spMk id="10" creationId="{F13C74B1-5B17-4795-BED0-7140497B445A}"/>
          </ac:spMkLst>
        </pc:spChg>
        <pc:spChg chg="add del">
          <ac:chgData name="Nithin U" userId="8e929184f9524107" providerId="Windows Live" clId="Web-{48BE9E94-EA7E-4666-A3AD-C44B7AB63152}" dt="2022-09-14T01:29:41.589" v="244"/>
          <ac:spMkLst>
            <pc:docMk/>
            <pc:sldMk cId="250479239" sldId="263"/>
            <ac:spMk id="12" creationId="{D4974D33-8DC5-464E-8C6D-BE58F0669C17}"/>
          </ac:spMkLst>
        </pc:spChg>
        <pc:spChg chg="add">
          <ac:chgData name="Nithin U" userId="8e929184f9524107" providerId="Windows Live" clId="Web-{48BE9E94-EA7E-4666-A3AD-C44B7AB63152}" dt="2022-09-14T01:29:41.589" v="245"/>
          <ac:spMkLst>
            <pc:docMk/>
            <pc:sldMk cId="250479239" sldId="263"/>
            <ac:spMk id="14" creationId="{3CD9DF72-87A3-404E-A828-84CBF11A8303}"/>
          </ac:spMkLst>
        </pc:spChg>
        <pc:picChg chg="add mod ord">
          <ac:chgData name="Nithin U" userId="8e929184f9524107" providerId="Windows Live" clId="Web-{48BE9E94-EA7E-4666-A3AD-C44B7AB63152}" dt="2022-09-14T01:29:41.589" v="245"/>
          <ac:picMkLst>
            <pc:docMk/>
            <pc:sldMk cId="250479239" sldId="263"/>
            <ac:picMk id="4" creationId="{A5C2560F-DB96-4495-A733-AD7D902E645D}"/>
          </ac:picMkLst>
        </pc:picChg>
        <pc:cxnChg chg="add">
          <ac:chgData name="Nithin U" userId="8e929184f9524107" providerId="Windows Live" clId="Web-{48BE9E94-EA7E-4666-A3AD-C44B7AB63152}" dt="2022-09-14T01:29:41.589" v="245"/>
          <ac:cxnSpMkLst>
            <pc:docMk/>
            <pc:sldMk cId="250479239" sldId="263"/>
            <ac:cxnSpMk id="15" creationId="{20E3A342-4D61-4E3F-AF90-1AB42AEB96CC}"/>
          </ac:cxnSpMkLst>
        </pc:cxnChg>
      </pc:sldChg>
      <pc:sldChg chg="addSp delSp modSp new mod setBg">
        <pc:chgData name="Nithin U" userId="8e929184f9524107" providerId="Windows Live" clId="Web-{48BE9E94-EA7E-4666-A3AD-C44B7AB63152}" dt="2022-09-14T01:36:24.289" v="295" actId="20577"/>
        <pc:sldMkLst>
          <pc:docMk/>
          <pc:sldMk cId="2809175088" sldId="264"/>
        </pc:sldMkLst>
        <pc:spChg chg="mod">
          <ac:chgData name="Nithin U" userId="8e929184f9524107" providerId="Windows Live" clId="Web-{48BE9E94-EA7E-4666-A3AD-C44B7AB63152}" dt="2022-09-14T01:36:24.289" v="295" actId="20577"/>
          <ac:spMkLst>
            <pc:docMk/>
            <pc:sldMk cId="2809175088" sldId="264"/>
            <ac:spMk id="2" creationId="{E6D9D41E-970F-6291-E9EB-A6EAA2CA366C}"/>
          </ac:spMkLst>
        </pc:spChg>
        <pc:spChg chg="del">
          <ac:chgData name="Nithin U" userId="8e929184f9524107" providerId="Windows Live" clId="Web-{48BE9E94-EA7E-4666-A3AD-C44B7AB63152}" dt="2022-09-14T01:31:03.607" v="256"/>
          <ac:spMkLst>
            <pc:docMk/>
            <pc:sldMk cId="2809175088" sldId="264"/>
            <ac:spMk id="3" creationId="{4532778C-A379-AB89-CB3F-3271D6935B6F}"/>
          </ac:spMkLst>
        </pc:spChg>
        <pc:spChg chg="add del mod">
          <ac:chgData name="Nithin U" userId="8e929184f9524107" providerId="Windows Live" clId="Web-{48BE9E94-EA7E-4666-A3AD-C44B7AB63152}" dt="2022-09-14T01:31:06.560" v="260"/>
          <ac:spMkLst>
            <pc:docMk/>
            <pc:sldMk cId="2809175088" sldId="264"/>
            <ac:spMk id="5" creationId="{527E1F33-B9FD-2E0D-94FD-083F68A93C2A}"/>
          </ac:spMkLst>
        </pc:spChg>
        <pc:spChg chg="add del mod">
          <ac:chgData name="Nithin U" userId="8e929184f9524107" providerId="Windows Live" clId="Web-{48BE9E94-EA7E-4666-A3AD-C44B7AB63152}" dt="2022-09-14T01:31:14.826" v="262"/>
          <ac:spMkLst>
            <pc:docMk/>
            <pc:sldMk cId="2809175088" sldId="264"/>
            <ac:spMk id="8" creationId="{2367631B-B2EF-0989-0F27-27DC1BD0F440}"/>
          </ac:spMkLst>
        </pc:spChg>
        <pc:spChg chg="add del mod">
          <ac:chgData name="Nithin U" userId="8e929184f9524107" providerId="Windows Live" clId="Web-{48BE9E94-EA7E-4666-A3AD-C44B7AB63152}" dt="2022-09-14T01:31:17.201" v="266"/>
          <ac:spMkLst>
            <pc:docMk/>
            <pc:sldMk cId="2809175088" sldId="264"/>
            <ac:spMk id="10" creationId="{7220D1C4-E5D2-1E2A-69AE-2922E7548D90}"/>
          </ac:spMkLst>
        </pc:spChg>
        <pc:spChg chg="add del mod">
          <ac:chgData name="Nithin U" userId="8e929184f9524107" providerId="Windows Live" clId="Web-{48BE9E94-EA7E-4666-A3AD-C44B7AB63152}" dt="2022-09-14T01:31:46.452" v="268"/>
          <ac:spMkLst>
            <pc:docMk/>
            <pc:sldMk cId="2809175088" sldId="264"/>
            <ac:spMk id="13" creationId="{F46DE01D-AAAE-0B54-ACE4-C35AB957081F}"/>
          </ac:spMkLst>
        </pc:spChg>
        <pc:spChg chg="add mod">
          <ac:chgData name="Nithin U" userId="8e929184f9524107" providerId="Windows Live" clId="Web-{48BE9E94-EA7E-4666-A3AD-C44B7AB63152}" dt="2022-09-14T01:36:16.476" v="294" actId="20577"/>
          <ac:spMkLst>
            <pc:docMk/>
            <pc:sldMk cId="2809175088" sldId="264"/>
            <ac:spMk id="15" creationId="{5711BEC2-BDDD-62FC-9799-7B266C803E01}"/>
          </ac:spMkLst>
        </pc:spChg>
        <pc:spChg chg="add del">
          <ac:chgData name="Nithin U" userId="8e929184f9524107" providerId="Windows Live" clId="Web-{48BE9E94-EA7E-4666-A3AD-C44B7AB63152}" dt="2022-09-14T01:32:21.187" v="270"/>
          <ac:spMkLst>
            <pc:docMk/>
            <pc:sldMk cId="2809175088" sldId="264"/>
            <ac:spMk id="18" creationId="{D19DA462-5765-93D1-C5AF-7342B5F9647B}"/>
          </ac:spMkLst>
        </pc:spChg>
        <pc:spChg chg="add del">
          <ac:chgData name="Nithin U" userId="8e929184f9524107" providerId="Windows Live" clId="Web-{48BE9E94-EA7E-4666-A3AD-C44B7AB63152}" dt="2022-09-14T01:35:54.288" v="290"/>
          <ac:spMkLst>
            <pc:docMk/>
            <pc:sldMk cId="2809175088" sldId="264"/>
            <ac:spMk id="19" creationId="{D12DDE76-C203-4047-9998-63900085B5E8}"/>
          </ac:spMkLst>
        </pc:spChg>
        <pc:spChg chg="add del">
          <ac:chgData name="Nithin U" userId="8e929184f9524107" providerId="Windows Live" clId="Web-{48BE9E94-EA7E-4666-A3AD-C44B7AB63152}" dt="2022-09-14T01:32:21.187" v="270"/>
          <ac:spMkLst>
            <pc:docMk/>
            <pc:sldMk cId="2809175088" sldId="264"/>
            <ac:spMk id="21" creationId="{F13C74B1-5B17-4795-BED0-7140497B445A}"/>
          </ac:spMkLst>
        </pc:spChg>
        <pc:spChg chg="add del">
          <ac:chgData name="Nithin U" userId="8e929184f9524107" providerId="Windows Live" clId="Web-{48BE9E94-EA7E-4666-A3AD-C44B7AB63152}" dt="2022-09-14T01:32:21.187" v="270"/>
          <ac:spMkLst>
            <pc:docMk/>
            <pc:sldMk cId="2809175088" sldId="264"/>
            <ac:spMk id="23" creationId="{D4974D33-8DC5-464E-8C6D-BE58F0669C17}"/>
          </ac:spMkLst>
        </pc:spChg>
        <pc:spChg chg="add">
          <ac:chgData name="Nithin U" userId="8e929184f9524107" providerId="Windows Live" clId="Web-{48BE9E94-EA7E-4666-A3AD-C44B7AB63152}" dt="2022-09-14T01:35:54.288" v="290"/>
          <ac:spMkLst>
            <pc:docMk/>
            <pc:sldMk cId="2809175088" sldId="264"/>
            <ac:spMk id="24" creationId="{743AA782-23D1-4521-8CAD-47662984AA08}"/>
          </ac:spMkLst>
        </pc:spChg>
        <pc:spChg chg="add">
          <ac:chgData name="Nithin U" userId="8e929184f9524107" providerId="Windows Live" clId="Web-{48BE9E94-EA7E-4666-A3AD-C44B7AB63152}" dt="2022-09-14T01:35:54.288" v="290"/>
          <ac:spMkLst>
            <pc:docMk/>
            <pc:sldMk cId="2809175088" sldId="264"/>
            <ac:spMk id="26" creationId="{71877DBC-BB60-40F0-AC93-2ACDBAAE60CE}"/>
          </ac:spMkLst>
        </pc:spChg>
        <pc:picChg chg="add del mod ord">
          <ac:chgData name="Nithin U" userId="8e929184f9524107" providerId="Windows Live" clId="Web-{48BE9E94-EA7E-4666-A3AD-C44B7AB63152}" dt="2022-09-14T01:31:06.576" v="261"/>
          <ac:picMkLst>
            <pc:docMk/>
            <pc:sldMk cId="2809175088" sldId="264"/>
            <ac:picMk id="4" creationId="{EBD7A50B-AD9C-EF42-7B4B-A74D82F26B6E}"/>
          </ac:picMkLst>
        </pc:picChg>
        <pc:picChg chg="add del mod ord">
          <ac:chgData name="Nithin U" userId="8e929184f9524107" providerId="Windows Live" clId="Web-{48BE9E94-EA7E-4666-A3AD-C44B7AB63152}" dt="2022-09-14T01:31:17.201" v="267"/>
          <ac:picMkLst>
            <pc:docMk/>
            <pc:sldMk cId="2809175088" sldId="264"/>
            <ac:picMk id="9" creationId="{16C9056D-91DB-1B63-DFBA-997826613F2E}"/>
          </ac:picMkLst>
        </pc:picChg>
        <pc:picChg chg="add mod ord">
          <ac:chgData name="Nithin U" userId="8e929184f9524107" providerId="Windows Live" clId="Web-{48BE9E94-EA7E-4666-A3AD-C44B7AB63152}" dt="2022-09-14T01:35:58.085" v="291" actId="14100"/>
          <ac:picMkLst>
            <pc:docMk/>
            <pc:sldMk cId="2809175088" sldId="264"/>
            <ac:picMk id="14" creationId="{6E1C19C0-B58F-E859-10D0-E174F8BE3E11}"/>
          </ac:picMkLst>
        </pc:picChg>
      </pc:sldChg>
      <pc:sldChg chg="addSp delSp modSp new mod setBg">
        <pc:chgData name="Nithin U" userId="8e929184f9524107" providerId="Windows Live" clId="Web-{48BE9E94-EA7E-4666-A3AD-C44B7AB63152}" dt="2022-09-14T01:39:42.748" v="324" actId="20577"/>
        <pc:sldMkLst>
          <pc:docMk/>
          <pc:sldMk cId="3573244538" sldId="265"/>
        </pc:sldMkLst>
        <pc:spChg chg="mod">
          <ac:chgData name="Nithin U" userId="8e929184f9524107" providerId="Windows Live" clId="Web-{48BE9E94-EA7E-4666-A3AD-C44B7AB63152}" dt="2022-09-14T01:39:42.748" v="324" actId="20577"/>
          <ac:spMkLst>
            <pc:docMk/>
            <pc:sldMk cId="3573244538" sldId="265"/>
            <ac:spMk id="2" creationId="{C76F7086-1BB6-FD92-0F0B-283ECFD4DFC2}"/>
          </ac:spMkLst>
        </pc:spChg>
        <pc:spChg chg="add del mod ord">
          <ac:chgData name="Nithin U" userId="8e929184f9524107" providerId="Windows Live" clId="Web-{48BE9E94-EA7E-4666-A3AD-C44B7AB63152}" dt="2022-09-14T01:39:02.341" v="317"/>
          <ac:spMkLst>
            <pc:docMk/>
            <pc:sldMk cId="3573244538" sldId="265"/>
            <ac:spMk id="3" creationId="{4B631D64-23B3-5812-676A-1AAD600BF20B}"/>
          </ac:spMkLst>
        </pc:spChg>
        <pc:spChg chg="add del">
          <ac:chgData name="Nithin U" userId="8e929184f9524107" providerId="Windows Live" clId="Web-{48BE9E94-EA7E-4666-A3AD-C44B7AB63152}" dt="2022-09-14T01:39:02.341" v="317"/>
          <ac:spMkLst>
            <pc:docMk/>
            <pc:sldMk cId="3573244538" sldId="265"/>
            <ac:spMk id="8" creationId="{907EF6B7-1338-4443-8C46-6A318D952DFD}"/>
          </ac:spMkLst>
        </pc:spChg>
        <pc:spChg chg="add del">
          <ac:chgData name="Nithin U" userId="8e929184f9524107" providerId="Windows Live" clId="Web-{48BE9E94-EA7E-4666-A3AD-C44B7AB63152}" dt="2022-09-14T01:39:02.341" v="317"/>
          <ac:spMkLst>
            <pc:docMk/>
            <pc:sldMk cId="3573244538" sldId="265"/>
            <ac:spMk id="10" creationId="{DAAE4CDD-124C-4DCF-9584-B6033B545DD5}"/>
          </ac:spMkLst>
        </pc:spChg>
        <pc:spChg chg="add del">
          <ac:chgData name="Nithin U" userId="8e929184f9524107" providerId="Windows Live" clId="Web-{48BE9E94-EA7E-4666-A3AD-C44B7AB63152}" dt="2022-09-14T01:39:02.341" v="317"/>
          <ac:spMkLst>
            <pc:docMk/>
            <pc:sldMk cId="3573244538" sldId="265"/>
            <ac:spMk id="12" creationId="{081E4A58-353D-44AE-B2FC-2A74E2E400F7}"/>
          </ac:spMkLst>
        </pc:spChg>
        <pc:spChg chg="add del">
          <ac:chgData name="Nithin U" userId="8e929184f9524107" providerId="Windows Live" clId="Web-{48BE9E94-EA7E-4666-A3AD-C44B7AB63152}" dt="2022-09-14T01:39:02.325" v="316"/>
          <ac:spMkLst>
            <pc:docMk/>
            <pc:sldMk cId="3573244538" sldId="265"/>
            <ac:spMk id="17" creationId="{201CC55D-ED54-4C5C-95E6-10947BD1103B}"/>
          </ac:spMkLst>
        </pc:spChg>
        <pc:spChg chg="add del">
          <ac:chgData name="Nithin U" userId="8e929184f9524107" providerId="Windows Live" clId="Web-{48BE9E94-EA7E-4666-A3AD-C44B7AB63152}" dt="2022-09-14T01:39:02.325" v="316"/>
          <ac:spMkLst>
            <pc:docMk/>
            <pc:sldMk cId="3573244538" sldId="265"/>
            <ac:spMk id="23" creationId="{3873B707-463F-40B0-8227-E8CC6C67EB25}"/>
          </ac:spMkLst>
        </pc:spChg>
        <pc:spChg chg="add del">
          <ac:chgData name="Nithin U" userId="8e929184f9524107" providerId="Windows Live" clId="Web-{48BE9E94-EA7E-4666-A3AD-C44B7AB63152}" dt="2022-09-14T01:39:02.325" v="316"/>
          <ac:spMkLst>
            <pc:docMk/>
            <pc:sldMk cId="3573244538" sldId="265"/>
            <ac:spMk id="25" creationId="{C13237C8-E62C-4F0D-A318-BD6FB6C2D138}"/>
          </ac:spMkLst>
        </pc:spChg>
        <pc:spChg chg="add del">
          <ac:chgData name="Nithin U" userId="8e929184f9524107" providerId="Windows Live" clId="Web-{48BE9E94-EA7E-4666-A3AD-C44B7AB63152}" dt="2022-09-14T01:39:02.325" v="316"/>
          <ac:spMkLst>
            <pc:docMk/>
            <pc:sldMk cId="3573244538" sldId="265"/>
            <ac:spMk id="27" creationId="{19C9EAEA-39D0-4B0E-A0EB-51E7B26740B1}"/>
          </ac:spMkLst>
        </pc:spChg>
        <pc:spChg chg="add">
          <ac:chgData name="Nithin U" userId="8e929184f9524107" providerId="Windows Live" clId="Web-{48BE9E94-EA7E-4666-A3AD-C44B7AB63152}" dt="2022-09-14T01:39:02.341" v="317"/>
          <ac:spMkLst>
            <pc:docMk/>
            <pc:sldMk cId="3573244538" sldId="265"/>
            <ac:spMk id="29" creationId="{79BB35BC-D5C2-4C8B-A22A-A71E6191913B}"/>
          </ac:spMkLst>
        </pc:spChg>
        <pc:grpChg chg="add del">
          <ac:chgData name="Nithin U" userId="8e929184f9524107" providerId="Windows Live" clId="Web-{48BE9E94-EA7E-4666-A3AD-C44B7AB63152}" dt="2022-09-14T01:39:02.325" v="316"/>
          <ac:grpSpMkLst>
            <pc:docMk/>
            <pc:sldMk cId="3573244538" sldId="265"/>
            <ac:grpSpMk id="19" creationId="{1DE889C7-FAD6-4397-98E2-05D503484459}"/>
          </ac:grpSpMkLst>
        </pc:grpChg>
        <pc:graphicFrameChg chg="add del mod ord modGraphic">
          <ac:chgData name="Nithin U" userId="8e929184f9524107" providerId="Windows Live" clId="Web-{48BE9E94-EA7E-4666-A3AD-C44B7AB63152}" dt="2022-09-14T01:37:01.056" v="303"/>
          <ac:graphicFrameMkLst>
            <pc:docMk/>
            <pc:sldMk cId="3573244538" sldId="265"/>
            <ac:graphicFrameMk id="4" creationId="{EFC84612-13B9-4F66-6F4F-3D086D4DFE73}"/>
          </ac:graphicFrameMkLst>
        </pc:graphicFrameChg>
        <pc:picChg chg="add mod">
          <ac:chgData name="Nithin U" userId="8e929184f9524107" providerId="Windows Live" clId="Web-{48BE9E94-EA7E-4666-A3AD-C44B7AB63152}" dt="2022-09-14T01:39:02.341" v="317"/>
          <ac:picMkLst>
            <pc:docMk/>
            <pc:sldMk cId="3573244538" sldId="265"/>
            <ac:picMk id="11" creationId="{9E0FD981-7BAC-A7A7-B38B-24A321B004CC}"/>
          </ac:picMkLst>
        </pc:picChg>
      </pc:sldChg>
      <pc:sldChg chg="addSp delSp modSp new mod setBg setClrOvrMap">
        <pc:chgData name="Nithin U" userId="8e929184f9524107" providerId="Windows Live" clId="Web-{48BE9E94-EA7E-4666-A3AD-C44B7AB63152}" dt="2022-09-14T01:42:33.191" v="353" actId="1076"/>
        <pc:sldMkLst>
          <pc:docMk/>
          <pc:sldMk cId="2434333907" sldId="266"/>
        </pc:sldMkLst>
        <pc:spChg chg="mod">
          <ac:chgData name="Nithin U" userId="8e929184f9524107" providerId="Windows Live" clId="Web-{48BE9E94-EA7E-4666-A3AD-C44B7AB63152}" dt="2022-09-14T01:42:05.784" v="349"/>
          <ac:spMkLst>
            <pc:docMk/>
            <pc:sldMk cId="2434333907" sldId="266"/>
            <ac:spMk id="2" creationId="{492FB9F3-BB41-3B1B-0456-9EBF00A714E3}"/>
          </ac:spMkLst>
        </pc:spChg>
        <pc:spChg chg="mod">
          <ac:chgData name="Nithin U" userId="8e929184f9524107" providerId="Windows Live" clId="Web-{48BE9E94-EA7E-4666-A3AD-C44B7AB63152}" dt="2022-09-14T01:42:33.191" v="353" actId="1076"/>
          <ac:spMkLst>
            <pc:docMk/>
            <pc:sldMk cId="2434333907" sldId="266"/>
            <ac:spMk id="3" creationId="{0B5DB361-9644-C76D-E45F-177A6F10B9D6}"/>
          </ac:spMkLst>
        </pc:spChg>
        <pc:spChg chg="add">
          <ac:chgData name="Nithin U" userId="8e929184f9524107" providerId="Windows Live" clId="Web-{48BE9E94-EA7E-4666-A3AD-C44B7AB63152}" dt="2022-09-14T01:42:05.784" v="349"/>
          <ac:spMkLst>
            <pc:docMk/>
            <pc:sldMk cId="2434333907" sldId="266"/>
            <ac:spMk id="10" creationId="{C5E6CFF1-2F42-4E10-9A97-F116F46F53FE}"/>
          </ac:spMkLst>
        </pc:spChg>
        <pc:picChg chg="add del mod">
          <ac:chgData name="Nithin U" userId="8e929184f9524107" providerId="Windows Live" clId="Web-{48BE9E94-EA7E-4666-A3AD-C44B7AB63152}" dt="2022-09-14T01:41:32.955" v="347"/>
          <ac:picMkLst>
            <pc:docMk/>
            <pc:sldMk cId="2434333907" sldId="266"/>
            <ac:picMk id="4" creationId="{23367545-95DC-6904-5EBB-5589A436699F}"/>
          </ac:picMkLst>
        </pc:picChg>
        <pc:picChg chg="add mod ord">
          <ac:chgData name="Nithin U" userId="8e929184f9524107" providerId="Windows Live" clId="Web-{48BE9E94-EA7E-4666-A3AD-C44B7AB63152}" dt="2022-09-14T01:42:05.784" v="349"/>
          <ac:picMkLst>
            <pc:docMk/>
            <pc:sldMk cId="2434333907" sldId="266"/>
            <ac:picMk id="5" creationId="{23A672A8-B61A-E979-D006-20FC42342C69}"/>
          </ac:picMkLst>
        </pc:picChg>
        <pc:cxnChg chg="add">
          <ac:chgData name="Nithin U" userId="8e929184f9524107" providerId="Windows Live" clId="Web-{48BE9E94-EA7E-4666-A3AD-C44B7AB63152}" dt="2022-09-14T01:42:05.784" v="349"/>
          <ac:cxnSpMkLst>
            <pc:docMk/>
            <pc:sldMk cId="2434333907" sldId="266"/>
            <ac:cxnSpMk id="12" creationId="{67182200-4859-4C8D-BCBB-55B245C28BA3}"/>
          </ac:cxnSpMkLst>
        </pc:cxnChg>
      </pc:sldChg>
      <pc:sldChg chg="addSp delSp modSp new mod setBg">
        <pc:chgData name="Nithin U" userId="8e929184f9524107" providerId="Windows Live" clId="Web-{48BE9E94-EA7E-4666-A3AD-C44B7AB63152}" dt="2022-09-14T01:43:33.474" v="381"/>
        <pc:sldMkLst>
          <pc:docMk/>
          <pc:sldMk cId="180687843" sldId="267"/>
        </pc:sldMkLst>
        <pc:spChg chg="mod">
          <ac:chgData name="Nithin U" userId="8e929184f9524107" providerId="Windows Live" clId="Web-{48BE9E94-EA7E-4666-A3AD-C44B7AB63152}" dt="2022-09-14T01:43:33.474" v="381"/>
          <ac:spMkLst>
            <pc:docMk/>
            <pc:sldMk cId="180687843" sldId="267"/>
            <ac:spMk id="2" creationId="{2B3D4700-D546-6A36-33CE-5C9D12AA1D2F}"/>
          </ac:spMkLst>
        </pc:spChg>
        <pc:spChg chg="add del mod">
          <ac:chgData name="Nithin U" userId="8e929184f9524107" providerId="Windows Live" clId="Web-{48BE9E94-EA7E-4666-A3AD-C44B7AB63152}" dt="2022-09-14T01:43:33.474" v="381"/>
          <ac:spMkLst>
            <pc:docMk/>
            <pc:sldMk cId="180687843" sldId="267"/>
            <ac:spMk id="3" creationId="{C0248CCD-2746-A01D-0667-B2D0486EBD1B}"/>
          </ac:spMkLst>
        </pc:spChg>
        <pc:spChg chg="add del">
          <ac:chgData name="Nithin U" userId="8e929184f9524107" providerId="Windows Live" clId="Web-{48BE9E94-EA7E-4666-A3AD-C44B7AB63152}" dt="2022-09-14T01:43:33.443" v="380"/>
          <ac:spMkLst>
            <pc:docMk/>
            <pc:sldMk cId="180687843" sldId="267"/>
            <ac:spMk id="9" creationId="{56E9B3E6-E277-4D68-BA48-9CB43FFBD6E2}"/>
          </ac:spMkLst>
        </pc:spChg>
        <pc:spChg chg="add del">
          <ac:chgData name="Nithin U" userId="8e929184f9524107" providerId="Windows Live" clId="Web-{48BE9E94-EA7E-4666-A3AD-C44B7AB63152}" dt="2022-09-14T01:43:33.443" v="380"/>
          <ac:spMkLst>
            <pc:docMk/>
            <pc:sldMk cId="180687843" sldId="267"/>
            <ac:spMk id="16" creationId="{D5B0017B-2ECA-49AF-B397-DC140825DF8D}"/>
          </ac:spMkLst>
        </pc:spChg>
        <pc:spChg chg="add">
          <ac:chgData name="Nithin U" userId="8e929184f9524107" providerId="Windows Live" clId="Web-{48BE9E94-EA7E-4666-A3AD-C44B7AB63152}" dt="2022-09-14T01:43:33.474" v="381"/>
          <ac:spMkLst>
            <pc:docMk/>
            <pc:sldMk cId="180687843" sldId="267"/>
            <ac:spMk id="20" creationId="{56E9B3E6-E277-4D68-BA48-9CB43FFBD6E2}"/>
          </ac:spMkLst>
        </pc:spChg>
        <pc:spChg chg="add">
          <ac:chgData name="Nithin U" userId="8e929184f9524107" providerId="Windows Live" clId="Web-{48BE9E94-EA7E-4666-A3AD-C44B7AB63152}" dt="2022-09-14T01:43:33.474" v="381"/>
          <ac:spMkLst>
            <pc:docMk/>
            <pc:sldMk cId="180687843" sldId="267"/>
            <ac:spMk id="22" creationId="{D5B0017B-2ECA-49AF-B397-DC140825DF8D}"/>
          </ac:spMkLst>
        </pc:spChg>
        <pc:grpChg chg="add del">
          <ac:chgData name="Nithin U" userId="8e929184f9524107" providerId="Windows Live" clId="Web-{48BE9E94-EA7E-4666-A3AD-C44B7AB63152}" dt="2022-09-14T01:43:33.443" v="380"/>
          <ac:grpSpMkLst>
            <pc:docMk/>
            <pc:sldMk cId="180687843" sldId="267"/>
            <ac:grpSpMk id="11" creationId="{AE1C45F0-260A-458C-96ED-C1F6D2151219}"/>
          </ac:grpSpMkLst>
        </pc:grpChg>
        <pc:grpChg chg="add">
          <ac:chgData name="Nithin U" userId="8e929184f9524107" providerId="Windows Live" clId="Web-{48BE9E94-EA7E-4666-A3AD-C44B7AB63152}" dt="2022-09-14T01:43:33.474" v="381"/>
          <ac:grpSpMkLst>
            <pc:docMk/>
            <pc:sldMk cId="180687843" sldId="267"/>
            <ac:grpSpMk id="21" creationId="{AE1C45F0-260A-458C-96ED-C1F6D2151219}"/>
          </ac:grpSpMkLst>
        </pc:grpChg>
        <pc:graphicFrameChg chg="add del mod ord modGraphic">
          <ac:chgData name="Nithin U" userId="8e929184f9524107" providerId="Windows Live" clId="Web-{48BE9E94-EA7E-4666-A3AD-C44B7AB63152}" dt="2022-09-14T01:42:57.098" v="363"/>
          <ac:graphicFrameMkLst>
            <pc:docMk/>
            <pc:sldMk cId="180687843" sldId="267"/>
            <ac:graphicFrameMk id="4" creationId="{FE2C4511-49EA-75F1-D9E9-83988697C19C}"/>
          </ac:graphicFrameMkLst>
        </pc:graphicFrameChg>
        <pc:graphicFrameChg chg="add del">
          <ac:chgData name="Nithin U" userId="8e929184f9524107" providerId="Windows Live" clId="Web-{48BE9E94-EA7E-4666-A3AD-C44B7AB63152}" dt="2022-09-14T01:43:33.443" v="380"/>
          <ac:graphicFrameMkLst>
            <pc:docMk/>
            <pc:sldMk cId="180687843" sldId="267"/>
            <ac:graphicFrameMk id="5" creationId="{69F8244C-24E2-862B-698E-E9AD2AF85A08}"/>
          </ac:graphicFrameMkLst>
        </pc:graphicFrameChg>
        <pc:graphicFrameChg chg="add">
          <ac:chgData name="Nithin U" userId="8e929184f9524107" providerId="Windows Live" clId="Web-{48BE9E94-EA7E-4666-A3AD-C44B7AB63152}" dt="2022-09-14T01:43:33.474" v="381"/>
          <ac:graphicFrameMkLst>
            <pc:docMk/>
            <pc:sldMk cId="180687843" sldId="267"/>
            <ac:graphicFrameMk id="24" creationId="{3D68601A-36EE-B2DE-5463-2AB80E6BF57E}"/>
          </ac:graphicFrameMkLst>
        </pc:graphicFrameChg>
        <pc:cxnChg chg="add del">
          <ac:chgData name="Nithin U" userId="8e929184f9524107" providerId="Windows Live" clId="Web-{48BE9E94-EA7E-4666-A3AD-C44B7AB63152}" dt="2022-09-14T01:43:33.443" v="380"/>
          <ac:cxnSpMkLst>
            <pc:docMk/>
            <pc:sldMk cId="180687843" sldId="267"/>
            <ac:cxnSpMk id="18" creationId="{6CF1BAF6-AD41-4082-B212-8A1F9A2E8779}"/>
          </ac:cxnSpMkLst>
        </pc:cxnChg>
        <pc:cxnChg chg="add">
          <ac:chgData name="Nithin U" userId="8e929184f9524107" providerId="Windows Live" clId="Web-{48BE9E94-EA7E-4666-A3AD-C44B7AB63152}" dt="2022-09-14T01:43:33.474" v="381"/>
          <ac:cxnSpMkLst>
            <pc:docMk/>
            <pc:sldMk cId="180687843" sldId="267"/>
            <ac:cxnSpMk id="23" creationId="{6CF1BAF6-AD41-4082-B212-8A1F9A2E8779}"/>
          </ac:cxnSpMkLst>
        </pc:cxnChg>
      </pc:sldChg>
    </pc:docChg>
  </pc:docChgLst>
  <pc:docChgLst>
    <pc:chgData name="Nithin U" userId="8e929184f9524107" providerId="Windows Live" clId="Web-{D5586CD0-9BEA-4FED-99EC-E043F2D42650}"/>
    <pc:docChg chg="addSld delSld modSld">
      <pc:chgData name="Nithin U" userId="8e929184f9524107" providerId="Windows Live" clId="Web-{D5586CD0-9BEA-4FED-99EC-E043F2D42650}" dt="2022-09-14T02:43:28.166" v="137" actId="20577"/>
      <pc:docMkLst>
        <pc:docMk/>
      </pc:docMkLst>
      <pc:sldChg chg="modSp">
        <pc:chgData name="Nithin U" userId="8e929184f9524107" providerId="Windows Live" clId="Web-{D5586CD0-9BEA-4FED-99EC-E043F2D42650}" dt="2022-09-14T02:43:28.166" v="137" actId="20577"/>
        <pc:sldMkLst>
          <pc:docMk/>
          <pc:sldMk cId="1431468074" sldId="262"/>
        </pc:sldMkLst>
        <pc:spChg chg="mod">
          <ac:chgData name="Nithin U" userId="8e929184f9524107" providerId="Windows Live" clId="Web-{D5586CD0-9BEA-4FED-99EC-E043F2D42650}" dt="2022-09-14T02:43:28.166" v="137" actId="20577"/>
          <ac:spMkLst>
            <pc:docMk/>
            <pc:sldMk cId="1431468074" sldId="262"/>
            <ac:spMk id="2" creationId="{4DBED517-88B8-D4ED-1C7E-19F9CB54E57D}"/>
          </ac:spMkLst>
        </pc:spChg>
      </pc:sldChg>
      <pc:sldChg chg="addSp delSp modSp new mod setBg">
        <pc:chgData name="Nithin U" userId="8e929184f9524107" providerId="Windows Live" clId="Web-{D5586CD0-9BEA-4FED-99EC-E043F2D42650}" dt="2022-09-14T02:42:21.351" v="131"/>
        <pc:sldMkLst>
          <pc:docMk/>
          <pc:sldMk cId="3673181576" sldId="268"/>
        </pc:sldMkLst>
        <pc:spChg chg="mod ord">
          <ac:chgData name="Nithin U" userId="8e929184f9524107" providerId="Windows Live" clId="Web-{D5586CD0-9BEA-4FED-99EC-E043F2D42650}" dt="2022-09-14T02:42:21.351" v="131"/>
          <ac:spMkLst>
            <pc:docMk/>
            <pc:sldMk cId="3673181576" sldId="268"/>
            <ac:spMk id="2" creationId="{0F646260-EB53-EED7-C7F5-117C0FD341D5}"/>
          </ac:spMkLst>
        </pc:spChg>
        <pc:spChg chg="del mod">
          <ac:chgData name="Nithin U" userId="8e929184f9524107" providerId="Windows Live" clId="Web-{D5586CD0-9BEA-4FED-99EC-E043F2D42650}" dt="2022-09-14T02:33:17.473" v="52"/>
          <ac:spMkLst>
            <pc:docMk/>
            <pc:sldMk cId="3673181576" sldId="268"/>
            <ac:spMk id="3" creationId="{C6512F2A-DC58-83D8-A3A9-0E4FE6963E55}"/>
          </ac:spMkLst>
        </pc:spChg>
        <pc:spChg chg="add del mod">
          <ac:chgData name="Nithin U" userId="8e929184f9524107" providerId="Windows Live" clId="Web-{D5586CD0-9BEA-4FED-99EC-E043F2D42650}" dt="2022-09-14T02:32:09.330" v="20"/>
          <ac:spMkLst>
            <pc:docMk/>
            <pc:sldMk cId="3673181576" sldId="268"/>
            <ac:spMk id="5" creationId="{1DD9744B-2CA0-3644-AAF6-87FEBC8321D6}"/>
          </ac:spMkLst>
        </pc:spChg>
        <pc:spChg chg="add del">
          <ac:chgData name="Nithin U" userId="8e929184f9524107" providerId="Windows Live" clId="Web-{D5586CD0-9BEA-4FED-99EC-E043F2D42650}" dt="2022-09-14T02:33:52.865" v="57"/>
          <ac:spMkLst>
            <pc:docMk/>
            <pc:sldMk cId="3673181576" sldId="268"/>
            <ac:spMk id="8" creationId="{1BB867FF-FC45-48F7-8104-F89BE54909F1}"/>
          </ac:spMkLst>
        </pc:spChg>
        <pc:spChg chg="add del">
          <ac:chgData name="Nithin U" userId="8e929184f9524107" providerId="Windows Live" clId="Web-{D5586CD0-9BEA-4FED-99EC-E043F2D42650}" dt="2022-09-14T02:33:52.865" v="57"/>
          <ac:spMkLst>
            <pc:docMk/>
            <pc:sldMk cId="3673181576" sldId="268"/>
            <ac:spMk id="10" creationId="{8BB56887-D0D5-4F0C-9E19-7247EB83C8B7}"/>
          </ac:spMkLst>
        </pc:spChg>
        <pc:spChg chg="add del">
          <ac:chgData name="Nithin U" userId="8e929184f9524107" providerId="Windows Live" clId="Web-{D5586CD0-9BEA-4FED-99EC-E043F2D42650}" dt="2022-09-14T02:33:52.865" v="57"/>
          <ac:spMkLst>
            <pc:docMk/>
            <pc:sldMk cId="3673181576" sldId="268"/>
            <ac:spMk id="12" creationId="{081E4A58-353D-44AE-B2FC-2A74E2E400F7}"/>
          </ac:spMkLst>
        </pc:spChg>
        <pc:spChg chg="add mod">
          <ac:chgData name="Nithin U" userId="8e929184f9524107" providerId="Windows Live" clId="Web-{D5586CD0-9BEA-4FED-99EC-E043F2D42650}" dt="2022-09-14T02:42:21.351" v="131"/>
          <ac:spMkLst>
            <pc:docMk/>
            <pc:sldMk cId="3673181576" sldId="268"/>
            <ac:spMk id="22" creationId="{6239BBD0-BFF3-485F-1A3B-C444D2D34D86}"/>
          </ac:spMkLst>
        </pc:spChg>
        <pc:spChg chg="add del">
          <ac:chgData name="Nithin U" userId="8e929184f9524107" providerId="Windows Live" clId="Web-{D5586CD0-9BEA-4FED-99EC-E043F2D42650}" dt="2022-09-14T02:36:43.230" v="82"/>
          <ac:spMkLst>
            <pc:docMk/>
            <pc:sldMk cId="3673181576" sldId="268"/>
            <ac:spMk id="27" creationId="{2B566528-1B12-4246-9431-5C2D7D081168}"/>
          </ac:spMkLst>
        </pc:spChg>
        <pc:spChg chg="add del mod">
          <ac:chgData name="Nithin U" userId="8e929184f9524107" providerId="Windows Live" clId="Web-{D5586CD0-9BEA-4FED-99EC-E043F2D42650}" dt="2022-09-14T02:34:51.148" v="75"/>
          <ac:spMkLst>
            <pc:docMk/>
            <pc:sldMk cId="3673181576" sldId="268"/>
            <ac:spMk id="132" creationId="{31EE2282-8940-7C67-DD1A-42D32204EBD6}"/>
          </ac:spMkLst>
        </pc:spChg>
        <pc:spChg chg="add del mod">
          <ac:chgData name="Nithin U" userId="8e929184f9524107" providerId="Windows Live" clId="Web-{D5586CD0-9BEA-4FED-99EC-E043F2D42650}" dt="2022-09-14T02:35:57.057" v="81"/>
          <ac:spMkLst>
            <pc:docMk/>
            <pc:sldMk cId="3673181576" sldId="268"/>
            <ac:spMk id="149" creationId="{14401365-2FA9-B577-D2FF-B176B81FFD60}"/>
          </ac:spMkLst>
        </pc:spChg>
        <pc:spChg chg="add del">
          <ac:chgData name="Nithin U" userId="8e929184f9524107" providerId="Windows Live" clId="Web-{D5586CD0-9BEA-4FED-99EC-E043F2D42650}" dt="2022-09-14T02:38:58.079" v="110"/>
          <ac:spMkLst>
            <pc:docMk/>
            <pc:sldMk cId="3673181576" sldId="268"/>
            <ac:spMk id="153" creationId="{D47F22ED-3A55-4EDE-A5A8-163D82B09265}"/>
          </ac:spMkLst>
        </pc:spChg>
        <pc:spChg chg="add del">
          <ac:chgData name="Nithin U" userId="8e929184f9524107" providerId="Windows Live" clId="Web-{D5586CD0-9BEA-4FED-99EC-E043F2D42650}" dt="2022-09-14T02:38:58.079" v="110"/>
          <ac:spMkLst>
            <pc:docMk/>
            <pc:sldMk cId="3673181576" sldId="268"/>
            <ac:spMk id="155" creationId="{5184EE59-3061-456B-9FB5-98A8E0E74B02}"/>
          </ac:spMkLst>
        </pc:spChg>
        <pc:spChg chg="add del">
          <ac:chgData name="Nithin U" userId="8e929184f9524107" providerId="Windows Live" clId="Web-{D5586CD0-9BEA-4FED-99EC-E043F2D42650}" dt="2022-09-14T02:38:58.079" v="110"/>
          <ac:spMkLst>
            <pc:docMk/>
            <pc:sldMk cId="3673181576" sldId="268"/>
            <ac:spMk id="157" creationId="{F7E07B5E-9FB5-4C91-8BE4-6167EB58D0A7}"/>
          </ac:spMkLst>
        </pc:spChg>
        <pc:spChg chg="add del">
          <ac:chgData name="Nithin U" userId="8e929184f9524107" providerId="Windows Live" clId="Web-{D5586CD0-9BEA-4FED-99EC-E043F2D42650}" dt="2022-09-14T02:38:58.079" v="110"/>
          <ac:spMkLst>
            <pc:docMk/>
            <pc:sldMk cId="3673181576" sldId="268"/>
            <ac:spMk id="159" creationId="{37524947-EB09-4DD9-973B-9F75BBCD7269}"/>
          </ac:spMkLst>
        </pc:spChg>
        <pc:spChg chg="add del">
          <ac:chgData name="Nithin U" userId="8e929184f9524107" providerId="Windows Live" clId="Web-{D5586CD0-9BEA-4FED-99EC-E043F2D42650}" dt="2022-09-14T02:38:58.079" v="110"/>
          <ac:spMkLst>
            <pc:docMk/>
            <pc:sldMk cId="3673181576" sldId="268"/>
            <ac:spMk id="161" creationId="{D30C8E25-2DD1-45C6-9F04-0F0CBF666021}"/>
          </ac:spMkLst>
        </pc:spChg>
        <pc:spChg chg="add del">
          <ac:chgData name="Nithin U" userId="8e929184f9524107" providerId="Windows Live" clId="Web-{D5586CD0-9BEA-4FED-99EC-E043F2D42650}" dt="2022-09-14T02:38:58.079" v="110"/>
          <ac:spMkLst>
            <pc:docMk/>
            <pc:sldMk cId="3673181576" sldId="268"/>
            <ac:spMk id="163" creationId="{BC57EA3C-C239-4132-A618-5CBE9F896B2F}"/>
          </ac:spMkLst>
        </pc:spChg>
        <pc:spChg chg="add del mod">
          <ac:chgData name="Nithin U" userId="8e929184f9524107" providerId="Windows Live" clId="Web-{D5586CD0-9BEA-4FED-99EC-E043F2D42650}" dt="2022-09-14T02:38:39.531" v="109"/>
          <ac:spMkLst>
            <pc:docMk/>
            <pc:sldMk cId="3673181576" sldId="268"/>
            <ac:spMk id="329" creationId="{642205B1-89FB-81A2-7964-BE7D9227B6A4}"/>
          </ac:spMkLst>
        </pc:spChg>
        <pc:spChg chg="add del">
          <ac:chgData name="Nithin U" userId="8e929184f9524107" providerId="Windows Live" clId="Web-{D5586CD0-9BEA-4FED-99EC-E043F2D42650}" dt="2022-09-14T02:42:21.351" v="131"/>
          <ac:spMkLst>
            <pc:docMk/>
            <pc:sldMk cId="3673181576" sldId="268"/>
            <ac:spMk id="333" creationId="{72B886CF-D3D5-4CDE-A0D0-35994223D8D7}"/>
          </ac:spMkLst>
        </pc:spChg>
        <pc:spChg chg="add del">
          <ac:chgData name="Nithin U" userId="8e929184f9524107" providerId="Windows Live" clId="Web-{D5586CD0-9BEA-4FED-99EC-E043F2D42650}" dt="2022-09-14T02:42:21.351" v="131"/>
          <ac:spMkLst>
            <pc:docMk/>
            <pc:sldMk cId="3673181576" sldId="268"/>
            <ac:spMk id="335" creationId="{9BF8D5D3-F49F-4D2E-8085-C287716CEA17}"/>
          </ac:spMkLst>
        </pc:spChg>
        <pc:spChg chg="add del">
          <ac:chgData name="Nithin U" userId="8e929184f9524107" providerId="Windows Live" clId="Web-{D5586CD0-9BEA-4FED-99EC-E043F2D42650}" dt="2022-09-14T02:42:21.351" v="131"/>
          <ac:spMkLst>
            <pc:docMk/>
            <pc:sldMk cId="3673181576" sldId="268"/>
            <ac:spMk id="337" creationId="{3ED4DDBF-257C-4116-AECA-9F2940B66D6F}"/>
          </ac:spMkLst>
        </pc:spChg>
        <pc:spChg chg="add">
          <ac:chgData name="Nithin U" userId="8e929184f9524107" providerId="Windows Live" clId="Web-{D5586CD0-9BEA-4FED-99EC-E043F2D42650}" dt="2022-09-14T02:42:21.351" v="131"/>
          <ac:spMkLst>
            <pc:docMk/>
            <pc:sldMk cId="3673181576" sldId="268"/>
            <ac:spMk id="342" creationId="{94BFCCA4-109C-4B21-816E-144FE75C38EE}"/>
          </ac:spMkLst>
        </pc:spChg>
        <pc:spChg chg="add">
          <ac:chgData name="Nithin U" userId="8e929184f9524107" providerId="Windows Live" clId="Web-{D5586CD0-9BEA-4FED-99EC-E043F2D42650}" dt="2022-09-14T02:42:21.351" v="131"/>
          <ac:spMkLst>
            <pc:docMk/>
            <pc:sldMk cId="3673181576" sldId="268"/>
            <ac:spMk id="344" creationId="{0059B5C0-FEC8-4370-AF45-02E3AEF6FA6D}"/>
          </ac:spMkLst>
        </pc:spChg>
        <pc:spChg chg="add del mod">
          <ac:chgData name="Nithin U" userId="8e929184f9524107" providerId="Windows Live" clId="Web-{D5586CD0-9BEA-4FED-99EC-E043F2D42650}" dt="2022-09-14T02:39:32.986" v="124"/>
          <ac:spMkLst>
            <pc:docMk/>
            <pc:sldMk cId="3673181576" sldId="268"/>
            <ac:spMk id="449" creationId="{17A2C62B-F3C0-26A6-A7FC-58D783C4C32A}"/>
          </ac:spMkLst>
        </pc:spChg>
        <pc:grpChg chg="add del">
          <ac:chgData name="Nithin U" userId="8e929184f9524107" providerId="Windows Live" clId="Web-{D5586CD0-9BEA-4FED-99EC-E043F2D42650}" dt="2022-09-14T02:36:43.230" v="82"/>
          <ac:grpSpMkLst>
            <pc:docMk/>
            <pc:sldMk cId="3673181576" sldId="268"/>
            <ac:grpSpMk id="29" creationId="{C34A4475-365F-4381-A542-4698D63774B8}"/>
          </ac:grpSpMkLst>
        </pc:grpChg>
        <pc:grpChg chg="add del">
          <ac:chgData name="Nithin U" userId="8e929184f9524107" providerId="Windows Live" clId="Web-{D5586CD0-9BEA-4FED-99EC-E043F2D42650}" dt="2022-09-14T02:36:43.230" v="82"/>
          <ac:grpSpMkLst>
            <pc:docMk/>
            <pc:sldMk cId="3673181576" sldId="268"/>
            <ac:grpSpMk id="33" creationId="{DC8D6E3B-FFED-480F-941D-FE376375B8B7}"/>
          </ac:grpSpMkLst>
        </pc:grpChg>
        <pc:graphicFrameChg chg="add mod ord modGraphic">
          <ac:chgData name="Nithin U" userId="8e929184f9524107" providerId="Windows Live" clId="Web-{D5586CD0-9BEA-4FED-99EC-E043F2D42650}" dt="2022-09-14T02:42:21.351" v="131"/>
          <ac:graphicFrameMkLst>
            <pc:docMk/>
            <pc:sldMk cId="3673181576" sldId="268"/>
            <ac:graphicFrameMk id="14" creationId="{E5A0EFAC-8838-F73B-2038-FC687659A528}"/>
          </ac:graphicFrameMkLst>
        </pc:graphicFrameChg>
        <pc:picChg chg="add mod">
          <ac:chgData name="Nithin U" userId="8e929184f9524107" providerId="Windows Live" clId="Web-{D5586CD0-9BEA-4FED-99EC-E043F2D42650}" dt="2022-09-14T02:42:21.351" v="131"/>
          <ac:picMkLst>
            <pc:docMk/>
            <pc:sldMk cId="3673181576" sldId="268"/>
            <ac:picMk id="4" creationId="{6B148609-0BDF-D43B-E0F8-EC61B61A8981}"/>
          </ac:picMkLst>
        </pc:picChg>
        <pc:picChg chg="add mod ord">
          <ac:chgData name="Nithin U" userId="8e929184f9524107" providerId="Windows Live" clId="Web-{D5586CD0-9BEA-4FED-99EC-E043F2D42650}" dt="2022-09-14T02:42:21.351" v="131"/>
          <ac:picMkLst>
            <pc:docMk/>
            <pc:sldMk cId="3673181576" sldId="268"/>
            <ac:picMk id="21" creationId="{E5FC2842-F36D-C55F-86B7-7424621DA75F}"/>
          </ac:picMkLst>
        </pc:picChg>
        <pc:picChg chg="add del mod">
          <ac:chgData name="Nithin U" userId="8e929184f9524107" providerId="Windows Live" clId="Web-{D5586CD0-9BEA-4FED-99EC-E043F2D42650}" dt="2022-09-14T02:34:51.148" v="76"/>
          <ac:picMkLst>
            <pc:docMk/>
            <pc:sldMk cId="3673181576" sldId="268"/>
            <ac:picMk id="131" creationId="{5115EB1F-10E3-AA94-ED5E-DEF6BC7BF8C8}"/>
          </ac:picMkLst>
        </pc:picChg>
        <pc:picChg chg="add mod ord">
          <ac:chgData name="Nithin U" userId="8e929184f9524107" providerId="Windows Live" clId="Web-{D5586CD0-9BEA-4FED-99EC-E043F2D42650}" dt="2022-09-14T02:42:21.351" v="131"/>
          <ac:picMkLst>
            <pc:docMk/>
            <pc:sldMk cId="3673181576" sldId="268"/>
            <ac:picMk id="148" creationId="{91C74E3F-D11C-861F-D511-A95EBB8101DA}"/>
          </ac:picMkLst>
        </pc:picChg>
        <pc:picChg chg="add mod ord">
          <ac:chgData name="Nithin U" userId="8e929184f9524107" providerId="Windows Live" clId="Web-{D5586CD0-9BEA-4FED-99EC-E043F2D42650}" dt="2022-09-14T02:42:21.351" v="131"/>
          <ac:picMkLst>
            <pc:docMk/>
            <pc:sldMk cId="3673181576" sldId="268"/>
            <ac:picMk id="328" creationId="{20176AD2-1158-73D9-0A97-7BA8401A1953}"/>
          </ac:picMkLst>
        </pc:picChg>
        <pc:picChg chg="add del mod">
          <ac:chgData name="Nithin U" userId="8e929184f9524107" providerId="Windows Live" clId="Web-{D5586CD0-9BEA-4FED-99EC-E043F2D42650}" dt="2022-09-14T02:39:32.986" v="125"/>
          <ac:picMkLst>
            <pc:docMk/>
            <pc:sldMk cId="3673181576" sldId="268"/>
            <ac:picMk id="448" creationId="{362CF5E1-07D1-B95A-FF01-5AF18F0D9F41}"/>
          </ac:picMkLst>
        </pc:picChg>
      </pc:sldChg>
      <pc:sldChg chg="modSp new del">
        <pc:chgData name="Nithin U" userId="8e929184f9524107" providerId="Windows Live" clId="Web-{D5586CD0-9BEA-4FED-99EC-E043F2D42650}" dt="2022-09-14T02:43:07.634" v="135"/>
        <pc:sldMkLst>
          <pc:docMk/>
          <pc:sldMk cId="2683872298" sldId="269"/>
        </pc:sldMkLst>
        <pc:spChg chg="mod">
          <ac:chgData name="Nithin U" userId="8e929184f9524107" providerId="Windows Live" clId="Web-{D5586CD0-9BEA-4FED-99EC-E043F2D42650}" dt="2022-09-14T02:42:38.633" v="134" actId="20577"/>
          <ac:spMkLst>
            <pc:docMk/>
            <pc:sldMk cId="2683872298" sldId="269"/>
            <ac:spMk id="3" creationId="{ACAB447E-E7BB-0501-9895-DB619236F044}"/>
          </ac:spMkLst>
        </pc:spChg>
      </pc:sldChg>
    </pc:docChg>
  </pc:docChgLst>
  <pc:docChgLst>
    <pc:chgData name="Nithin U" userId="8e929184f9524107" providerId="Windows Live" clId="Web-{ABE1F671-7922-4BB4-B886-16D367F31120}"/>
    <pc:docChg chg="modSld">
      <pc:chgData name="Nithin U" userId="8e929184f9524107" providerId="Windows Live" clId="Web-{ABE1F671-7922-4BB4-B886-16D367F31120}" dt="2022-09-09T13:36:14.334" v="53" actId="20577"/>
      <pc:docMkLst>
        <pc:docMk/>
      </pc:docMkLst>
      <pc:sldChg chg="addSp delSp modSp mod setClrOvrMap">
        <pc:chgData name="Nithin U" userId="8e929184f9524107" providerId="Windows Live" clId="Web-{ABE1F671-7922-4BB4-B886-16D367F31120}" dt="2022-09-09T13:36:14.334" v="53" actId="20577"/>
        <pc:sldMkLst>
          <pc:docMk/>
          <pc:sldMk cId="109857222" sldId="256"/>
        </pc:sldMkLst>
        <pc:spChg chg="mod">
          <ac:chgData name="Nithin U" userId="8e929184f9524107" providerId="Windows Live" clId="Web-{ABE1F671-7922-4BB4-B886-16D367F31120}" dt="2022-09-09T13:35:18.613" v="25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Nithin U" userId="8e929184f9524107" providerId="Windows Live" clId="Web-{ABE1F671-7922-4BB4-B886-16D367F31120}" dt="2022-09-09T13:36:14.334" v="53" actId="20577"/>
          <ac:spMkLst>
            <pc:docMk/>
            <pc:sldMk cId="109857222" sldId="256"/>
            <ac:spMk id="3" creationId="{B2D338BB-9A9D-9000-FBD6-1448C6AE70C1}"/>
          </ac:spMkLst>
        </pc:spChg>
        <pc:spChg chg="add del">
          <ac:chgData name="Nithin U" userId="8e929184f9524107" providerId="Windows Live" clId="Web-{ABE1F671-7922-4BB4-B886-16D367F31120}" dt="2022-09-09T13:35:18.613" v="25"/>
          <ac:spMkLst>
            <pc:docMk/>
            <pc:sldMk cId="109857222" sldId="256"/>
            <ac:spMk id="97" creationId="{0671A8AE-40A1-4631-A6B8-581AFF065482}"/>
          </ac:spMkLst>
        </pc:spChg>
        <pc:spChg chg="add del">
          <ac:chgData name="Nithin U" userId="8e929184f9524107" providerId="Windows Live" clId="Web-{ABE1F671-7922-4BB4-B886-16D367F31120}" dt="2022-09-09T13:35:18.613" v="25"/>
          <ac:spMkLst>
            <pc:docMk/>
            <pc:sldMk cId="109857222" sldId="256"/>
            <ac:spMk id="99" creationId="{AB58EF07-17C2-48CF-ABB0-EEF1F17CB8F0}"/>
          </ac:spMkLst>
        </pc:spChg>
        <pc:spChg chg="add del">
          <ac:chgData name="Nithin U" userId="8e929184f9524107" providerId="Windows Live" clId="Web-{ABE1F671-7922-4BB4-B886-16D367F31120}" dt="2022-09-09T13:35:18.613" v="25"/>
          <ac:spMkLst>
            <pc:docMk/>
            <pc:sldMk cId="109857222" sldId="256"/>
            <ac:spMk id="100" creationId="{AF2F604E-43BE-4DC3-B983-E071523364F8}"/>
          </ac:spMkLst>
        </pc:spChg>
        <pc:spChg chg="add del">
          <ac:chgData name="Nithin U" userId="8e929184f9524107" providerId="Windows Live" clId="Web-{ABE1F671-7922-4BB4-B886-16D367F31120}" dt="2022-09-09T13:35:18.613" v="25"/>
          <ac:spMkLst>
            <pc:docMk/>
            <pc:sldMk cId="109857222" sldId="256"/>
            <ac:spMk id="101" creationId="{08C9B587-E65E-4B52-B37C-ABEBB6E87928}"/>
          </ac:spMkLst>
        </pc:spChg>
        <pc:spChg chg="add del">
          <ac:chgData name="Nithin U" userId="8e929184f9524107" providerId="Windows Live" clId="Web-{ABE1F671-7922-4BB4-B886-16D367F31120}" dt="2022-09-09T13:35:18.598" v="24"/>
          <ac:spMkLst>
            <pc:docMk/>
            <pc:sldMk cId="109857222" sldId="256"/>
            <ac:spMk id="107" creationId="{0671A8AE-40A1-4631-A6B8-581AFF065482}"/>
          </ac:spMkLst>
        </pc:spChg>
        <pc:spChg chg="add del">
          <ac:chgData name="Nithin U" userId="8e929184f9524107" providerId="Windows Live" clId="Web-{ABE1F671-7922-4BB4-B886-16D367F31120}" dt="2022-09-09T13:35:18.598" v="24"/>
          <ac:spMkLst>
            <pc:docMk/>
            <pc:sldMk cId="109857222" sldId="256"/>
            <ac:spMk id="109" creationId="{AB58EF07-17C2-48CF-ABB0-EEF1F17CB8F0}"/>
          </ac:spMkLst>
        </pc:spChg>
        <pc:spChg chg="add del">
          <ac:chgData name="Nithin U" userId="8e929184f9524107" providerId="Windows Live" clId="Web-{ABE1F671-7922-4BB4-B886-16D367F31120}" dt="2022-09-09T13:35:18.598" v="24"/>
          <ac:spMkLst>
            <pc:docMk/>
            <pc:sldMk cId="109857222" sldId="256"/>
            <ac:spMk id="111" creationId="{AF2F604E-43BE-4DC3-B983-E071523364F8}"/>
          </ac:spMkLst>
        </pc:spChg>
        <pc:spChg chg="add del">
          <ac:chgData name="Nithin U" userId="8e929184f9524107" providerId="Windows Live" clId="Web-{ABE1F671-7922-4BB4-B886-16D367F31120}" dt="2022-09-09T13:35:18.598" v="24"/>
          <ac:spMkLst>
            <pc:docMk/>
            <pc:sldMk cId="109857222" sldId="256"/>
            <ac:spMk id="113" creationId="{08C9B587-E65E-4B52-B37C-ABEBB6E87928}"/>
          </ac:spMkLst>
        </pc:spChg>
        <pc:spChg chg="add">
          <ac:chgData name="Nithin U" userId="8e929184f9524107" providerId="Windows Live" clId="Web-{ABE1F671-7922-4BB4-B886-16D367F31120}" dt="2022-09-09T13:35:18.613" v="25"/>
          <ac:spMkLst>
            <pc:docMk/>
            <pc:sldMk cId="109857222" sldId="256"/>
            <ac:spMk id="115" creationId="{F609FF9A-4FCE-468E-A86A-C9AB525EAE71}"/>
          </ac:spMkLst>
        </pc:spChg>
        <pc:spChg chg="add">
          <ac:chgData name="Nithin U" userId="8e929184f9524107" providerId="Windows Live" clId="Web-{ABE1F671-7922-4BB4-B886-16D367F31120}" dt="2022-09-09T13:35:18.613" v="25"/>
          <ac:spMkLst>
            <pc:docMk/>
            <pc:sldMk cId="109857222" sldId="256"/>
            <ac:spMk id="116" creationId="{021E12D4-3A88-428D-8E5E-AF1AFD923D63}"/>
          </ac:spMkLst>
        </pc:spChg>
        <pc:picChg chg="del">
          <ac:chgData name="Nithin U" userId="8e929184f9524107" providerId="Windows Live" clId="Web-{ABE1F671-7922-4BB4-B886-16D367F31120}" dt="2022-09-09T13:31:36.482" v="0"/>
          <ac:picMkLst>
            <pc:docMk/>
            <pc:sldMk cId="109857222" sldId="256"/>
            <ac:picMk id="74" creationId="{00F7D185-CD43-93A9-D8AF-12C101DBCE42}"/>
          </ac:picMkLst>
        </pc:picChg>
        <pc:picChg chg="add del">
          <ac:chgData name="Nithin U" userId="8e929184f9524107" providerId="Windows Live" clId="Web-{ABE1F671-7922-4BB4-B886-16D367F31120}" dt="2022-09-09T13:35:18.598" v="24"/>
          <ac:picMkLst>
            <pc:docMk/>
            <pc:sldMk cId="109857222" sldId="256"/>
            <ac:picMk id="103" creationId="{8EA1B7A3-6978-691E-F419-82F63E45E6B8}"/>
          </ac:picMkLst>
        </pc:picChg>
        <pc:picChg chg="add">
          <ac:chgData name="Nithin U" userId="8e929184f9524107" providerId="Windows Live" clId="Web-{ABE1F671-7922-4BB4-B886-16D367F31120}" dt="2022-09-09T13:35:18.613" v="25"/>
          <ac:picMkLst>
            <pc:docMk/>
            <pc:sldMk cId="109857222" sldId="256"/>
            <ac:picMk id="117" creationId="{82B8D293-B71F-551F-7096-09E76C0C98F8}"/>
          </ac:picMkLst>
        </pc:picChg>
      </pc:sldChg>
    </pc:docChg>
  </pc:docChgLst>
  <pc:docChgLst>
    <pc:chgData name="Nithin U" userId="8e929184f9524107" providerId="Windows Live" clId="Web-{A5BF6E5C-1CB6-44F7-9DE0-D7D2B5FC81FC}"/>
    <pc:docChg chg="modSld">
      <pc:chgData name="Nithin U" userId="8e929184f9524107" providerId="Windows Live" clId="Web-{A5BF6E5C-1CB6-44F7-9DE0-D7D2B5FC81FC}" dt="2022-09-13T19:39:23.399" v="124" actId="20577"/>
      <pc:docMkLst>
        <pc:docMk/>
      </pc:docMkLst>
      <pc:sldChg chg="addSp delSp modSp mod setClrOvrMap">
        <pc:chgData name="Nithin U" userId="8e929184f9524107" providerId="Windows Live" clId="Web-{A5BF6E5C-1CB6-44F7-9DE0-D7D2B5FC81FC}" dt="2022-09-13T19:38:00.381" v="108" actId="1076"/>
        <pc:sldMkLst>
          <pc:docMk/>
          <pc:sldMk cId="109857222" sldId="256"/>
        </pc:sldMkLst>
        <pc:spChg chg="mod">
          <ac:chgData name="Nithin U" userId="8e929184f9524107" providerId="Windows Live" clId="Web-{A5BF6E5C-1CB6-44F7-9DE0-D7D2B5FC81FC}" dt="2022-09-13T19:37:31.490" v="10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thin U" userId="8e929184f9524107" providerId="Windows Live" clId="Web-{A5BF6E5C-1CB6-44F7-9DE0-D7D2B5FC81FC}" dt="2022-09-13T19:38:00.381" v="108" actId="1076"/>
          <ac:spMkLst>
            <pc:docMk/>
            <pc:sldMk cId="109857222" sldId="256"/>
            <ac:spMk id="3" creationId="{B2D338BB-9A9D-9000-FBD6-1448C6AE70C1}"/>
          </ac:spMkLst>
        </pc:spChg>
        <pc:spChg chg="add mod">
          <ac:chgData name="Nithin U" userId="8e929184f9524107" providerId="Windows Live" clId="Web-{A5BF6E5C-1CB6-44F7-9DE0-D7D2B5FC81FC}" dt="2022-09-13T19:37:14.365" v="101"/>
          <ac:spMkLst>
            <pc:docMk/>
            <pc:sldMk cId="109857222" sldId="256"/>
            <ac:spMk id="5" creationId="{878DCA16-7B70-B345-DB95-B19701279581}"/>
          </ac:spMkLst>
        </pc:spChg>
        <pc:spChg chg="add del">
          <ac:chgData name="Nithin U" userId="8e929184f9524107" providerId="Windows Live" clId="Web-{A5BF6E5C-1CB6-44F7-9DE0-D7D2B5FC81FC}" dt="2022-09-13T19:37:14.365" v="101"/>
          <ac:spMkLst>
            <pc:docMk/>
            <pc:sldMk cId="109857222" sldId="256"/>
            <ac:spMk id="115" creationId="{F609FF9A-4FCE-468E-A86A-C9AB525EAE71}"/>
          </ac:spMkLst>
        </pc:spChg>
        <pc:spChg chg="add del">
          <ac:chgData name="Nithin U" userId="8e929184f9524107" providerId="Windows Live" clId="Web-{A5BF6E5C-1CB6-44F7-9DE0-D7D2B5FC81FC}" dt="2022-09-13T19:37:14.365" v="101"/>
          <ac:spMkLst>
            <pc:docMk/>
            <pc:sldMk cId="109857222" sldId="256"/>
            <ac:spMk id="116" creationId="{021E12D4-3A88-428D-8E5E-AF1AFD923D63}"/>
          </ac:spMkLst>
        </pc:spChg>
        <pc:spChg chg="add del">
          <ac:chgData name="Nithin U" userId="8e929184f9524107" providerId="Windows Live" clId="Web-{A5BF6E5C-1CB6-44F7-9DE0-D7D2B5FC81FC}" dt="2022-09-13T19:36:55.427" v="92"/>
          <ac:spMkLst>
            <pc:docMk/>
            <pc:sldMk cId="109857222" sldId="256"/>
            <ac:spMk id="121" creationId="{657F69E0-C4B0-4BEC-A689-4F8D877F05D4}"/>
          </ac:spMkLst>
        </pc:spChg>
        <pc:spChg chg="add del">
          <ac:chgData name="Nithin U" userId="8e929184f9524107" providerId="Windows Live" clId="Web-{A5BF6E5C-1CB6-44F7-9DE0-D7D2B5FC81FC}" dt="2022-09-13T19:36:55.427" v="92"/>
          <ac:spMkLst>
            <pc:docMk/>
            <pc:sldMk cId="109857222" sldId="256"/>
            <ac:spMk id="123" creationId="{9F6380B4-6A1C-481E-8408-B4E6C75B9B81}"/>
          </ac:spMkLst>
        </pc:spChg>
        <pc:spChg chg="add del">
          <ac:chgData name="Nithin U" userId="8e929184f9524107" providerId="Windows Live" clId="Web-{A5BF6E5C-1CB6-44F7-9DE0-D7D2B5FC81FC}" dt="2022-09-13T19:37:00.130" v="94"/>
          <ac:spMkLst>
            <pc:docMk/>
            <pc:sldMk cId="109857222" sldId="256"/>
            <ac:spMk id="125" creationId="{CDD7DB09-290B-4A1F-BFC1-51ED7C978ED6}"/>
          </ac:spMkLst>
        </pc:spChg>
        <pc:spChg chg="add del">
          <ac:chgData name="Nithin U" userId="8e929184f9524107" providerId="Windows Live" clId="Web-{A5BF6E5C-1CB6-44F7-9DE0-D7D2B5FC81FC}" dt="2022-09-13T19:37:00.130" v="94"/>
          <ac:spMkLst>
            <pc:docMk/>
            <pc:sldMk cId="109857222" sldId="256"/>
            <ac:spMk id="126" creationId="{B0354608-2C0B-45C8-8C8B-8E3ED2EF58E4}"/>
          </ac:spMkLst>
        </pc:spChg>
        <pc:spChg chg="add del">
          <ac:chgData name="Nithin U" userId="8e929184f9524107" providerId="Windows Live" clId="Web-{A5BF6E5C-1CB6-44F7-9DE0-D7D2B5FC81FC}" dt="2022-09-13T19:37:00.130" v="94"/>
          <ac:spMkLst>
            <pc:docMk/>
            <pc:sldMk cId="109857222" sldId="256"/>
            <ac:spMk id="127" creationId="{B0FAED46-1BF7-48DB-980D-571CD2A30DC4}"/>
          </ac:spMkLst>
        </pc:spChg>
        <pc:spChg chg="add del">
          <ac:chgData name="Nithin U" userId="8e929184f9524107" providerId="Windows Live" clId="Web-{A5BF6E5C-1CB6-44F7-9DE0-D7D2B5FC81FC}" dt="2022-09-13T19:37:00.130" v="94"/>
          <ac:spMkLst>
            <pc:docMk/>
            <pc:sldMk cId="109857222" sldId="256"/>
            <ac:spMk id="128" creationId="{A69EB637-CEDE-43AD-8B65-DDD63C08FB34}"/>
          </ac:spMkLst>
        </pc:spChg>
        <pc:spChg chg="add del">
          <ac:chgData name="Nithin U" userId="8e929184f9524107" providerId="Windows Live" clId="Web-{A5BF6E5C-1CB6-44F7-9DE0-D7D2B5FC81FC}" dt="2022-09-13T19:37:02.552" v="96"/>
          <ac:spMkLst>
            <pc:docMk/>
            <pc:sldMk cId="109857222" sldId="256"/>
            <ac:spMk id="130" creationId="{6F828D28-8E09-41CC-8229-3070B5467A96}"/>
          </ac:spMkLst>
        </pc:spChg>
        <pc:spChg chg="add del">
          <ac:chgData name="Nithin U" userId="8e929184f9524107" providerId="Windows Live" clId="Web-{A5BF6E5C-1CB6-44F7-9DE0-D7D2B5FC81FC}" dt="2022-09-13T19:37:02.552" v="96"/>
          <ac:spMkLst>
            <pc:docMk/>
            <pc:sldMk cId="109857222" sldId="256"/>
            <ac:spMk id="131" creationId="{D5B012D8-7F27-4758-9AC6-C889B154BD73}"/>
          </ac:spMkLst>
        </pc:spChg>
        <pc:spChg chg="add del">
          <ac:chgData name="Nithin U" userId="8e929184f9524107" providerId="Windows Live" clId="Web-{A5BF6E5C-1CB6-44F7-9DE0-D7D2B5FC81FC}" dt="2022-09-13T19:37:02.552" v="96"/>
          <ac:spMkLst>
            <pc:docMk/>
            <pc:sldMk cId="109857222" sldId="256"/>
            <ac:spMk id="132" creationId="{4063B759-00FC-46D1-9898-8E8625268FAF}"/>
          </ac:spMkLst>
        </pc:spChg>
        <pc:spChg chg="add del">
          <ac:chgData name="Nithin U" userId="8e929184f9524107" providerId="Windows Live" clId="Web-{A5BF6E5C-1CB6-44F7-9DE0-D7D2B5FC81FC}" dt="2022-09-13T19:37:11.755" v="98"/>
          <ac:spMkLst>
            <pc:docMk/>
            <pc:sldMk cId="109857222" sldId="256"/>
            <ac:spMk id="134" creationId="{AD35AE2F-5E3A-49D9-8DE1-8A333BA4088E}"/>
          </ac:spMkLst>
        </pc:spChg>
        <pc:spChg chg="add del">
          <ac:chgData name="Nithin U" userId="8e929184f9524107" providerId="Windows Live" clId="Web-{A5BF6E5C-1CB6-44F7-9DE0-D7D2B5FC81FC}" dt="2022-09-13T19:37:11.755" v="98"/>
          <ac:spMkLst>
            <pc:docMk/>
            <pc:sldMk cId="109857222" sldId="256"/>
            <ac:spMk id="135" creationId="{98072727-1E1A-4B8C-8839-AAB69FA2ECE2}"/>
          </ac:spMkLst>
        </pc:spChg>
        <pc:spChg chg="add del">
          <ac:chgData name="Nithin U" userId="8e929184f9524107" providerId="Windows Live" clId="Web-{A5BF6E5C-1CB6-44F7-9DE0-D7D2B5FC81FC}" dt="2022-09-13T19:37:11.755" v="98"/>
          <ac:spMkLst>
            <pc:docMk/>
            <pc:sldMk cId="109857222" sldId="256"/>
            <ac:spMk id="136" creationId="{79EB4626-023C-436D-9F57-9EB46080909D}"/>
          </ac:spMkLst>
        </pc:spChg>
        <pc:spChg chg="add del">
          <ac:chgData name="Nithin U" userId="8e929184f9524107" providerId="Windows Live" clId="Web-{A5BF6E5C-1CB6-44F7-9DE0-D7D2B5FC81FC}" dt="2022-09-13T19:37:14.349" v="100"/>
          <ac:spMkLst>
            <pc:docMk/>
            <pc:sldMk cId="109857222" sldId="256"/>
            <ac:spMk id="138" creationId="{F1611BA9-268A-49A6-84F8-FC91536686E4}"/>
          </ac:spMkLst>
        </pc:spChg>
        <pc:spChg chg="add del">
          <ac:chgData name="Nithin U" userId="8e929184f9524107" providerId="Windows Live" clId="Web-{A5BF6E5C-1CB6-44F7-9DE0-D7D2B5FC81FC}" dt="2022-09-13T19:37:14.349" v="100"/>
          <ac:spMkLst>
            <pc:docMk/>
            <pc:sldMk cId="109857222" sldId="256"/>
            <ac:spMk id="139" creationId="{E20EB187-900F-4AF5-813B-101456D9FD39}"/>
          </ac:spMkLst>
        </pc:spChg>
        <pc:spChg chg="add del">
          <ac:chgData name="Nithin U" userId="8e929184f9524107" providerId="Windows Live" clId="Web-{A5BF6E5C-1CB6-44F7-9DE0-D7D2B5FC81FC}" dt="2022-09-13T19:37:14.349" v="100"/>
          <ac:spMkLst>
            <pc:docMk/>
            <pc:sldMk cId="109857222" sldId="256"/>
            <ac:spMk id="140" creationId="{1825D5AF-D278-4D9A-A4F5-A1A1D3507636}"/>
          </ac:spMkLst>
        </pc:spChg>
        <pc:spChg chg="add del">
          <ac:chgData name="Nithin U" userId="8e929184f9524107" providerId="Windows Live" clId="Web-{A5BF6E5C-1CB6-44F7-9DE0-D7D2B5FC81FC}" dt="2022-09-13T19:37:31.490" v="104"/>
          <ac:spMkLst>
            <pc:docMk/>
            <pc:sldMk cId="109857222" sldId="256"/>
            <ac:spMk id="142" creationId="{8A95209C-5275-4E15-8EA7-7F42980ABF2D}"/>
          </ac:spMkLst>
        </pc:spChg>
        <pc:spChg chg="add del">
          <ac:chgData name="Nithin U" userId="8e929184f9524107" providerId="Windows Live" clId="Web-{A5BF6E5C-1CB6-44F7-9DE0-D7D2B5FC81FC}" dt="2022-09-13T19:37:31.490" v="104"/>
          <ac:spMkLst>
            <pc:docMk/>
            <pc:sldMk cId="109857222" sldId="256"/>
            <ac:spMk id="143" creationId="{DEF0EFD6-A3C2-4C94-A80A-BA9709D99013}"/>
          </ac:spMkLst>
        </pc:spChg>
        <pc:spChg chg="add del">
          <ac:chgData name="Nithin U" userId="8e929184f9524107" providerId="Windows Live" clId="Web-{A5BF6E5C-1CB6-44F7-9DE0-D7D2B5FC81FC}" dt="2022-09-13T19:37:31.490" v="104"/>
          <ac:spMkLst>
            <pc:docMk/>
            <pc:sldMk cId="109857222" sldId="256"/>
            <ac:spMk id="144" creationId="{4F2ED431-E304-4FF0-9F4E-032783C9D612}"/>
          </ac:spMkLst>
        </pc:spChg>
        <pc:spChg chg="add">
          <ac:chgData name="Nithin U" userId="8e929184f9524107" providerId="Windows Live" clId="Web-{A5BF6E5C-1CB6-44F7-9DE0-D7D2B5FC81FC}" dt="2022-09-13T19:37:31.490" v="104"/>
          <ac:spMkLst>
            <pc:docMk/>
            <pc:sldMk cId="109857222" sldId="256"/>
            <ac:spMk id="149" creationId="{657F69E0-C4B0-4BEC-A689-4F8D877F05D4}"/>
          </ac:spMkLst>
        </pc:spChg>
        <pc:spChg chg="add">
          <ac:chgData name="Nithin U" userId="8e929184f9524107" providerId="Windows Live" clId="Web-{A5BF6E5C-1CB6-44F7-9DE0-D7D2B5FC81FC}" dt="2022-09-13T19:37:31.490" v="104"/>
          <ac:spMkLst>
            <pc:docMk/>
            <pc:sldMk cId="109857222" sldId="256"/>
            <ac:spMk id="151" creationId="{9F6380B4-6A1C-481E-8408-B4E6C75B9B81}"/>
          </ac:spMkLst>
        </pc:spChg>
        <pc:picChg chg="add mod ord">
          <ac:chgData name="Nithin U" userId="8e929184f9524107" providerId="Windows Live" clId="Web-{A5BF6E5C-1CB6-44F7-9DE0-D7D2B5FC81FC}" dt="2022-09-13T19:37:14.365" v="101"/>
          <ac:picMkLst>
            <pc:docMk/>
            <pc:sldMk cId="109857222" sldId="256"/>
            <ac:picMk id="4" creationId="{03D36CE6-4782-73B8-FE7A-8A2EC7055196}"/>
          </ac:picMkLst>
        </pc:picChg>
        <pc:picChg chg="del">
          <ac:chgData name="Nithin U" userId="8e929184f9524107" providerId="Windows Live" clId="Web-{A5BF6E5C-1CB6-44F7-9DE0-D7D2B5FC81FC}" dt="2022-09-13T19:32:34.667" v="0"/>
          <ac:picMkLst>
            <pc:docMk/>
            <pc:sldMk cId="109857222" sldId="256"/>
            <ac:picMk id="117" creationId="{82B8D293-B71F-551F-7096-09E76C0C98F8}"/>
          </ac:picMkLst>
        </pc:picChg>
      </pc:sldChg>
      <pc:sldChg chg="delSp modSp">
        <pc:chgData name="Nithin U" userId="8e929184f9524107" providerId="Windows Live" clId="Web-{A5BF6E5C-1CB6-44F7-9DE0-D7D2B5FC81FC}" dt="2022-09-13T19:39:23.399" v="124" actId="20577"/>
        <pc:sldMkLst>
          <pc:docMk/>
          <pc:sldMk cId="3722257522" sldId="257"/>
        </pc:sldMkLst>
        <pc:spChg chg="mod">
          <ac:chgData name="Nithin U" userId="8e929184f9524107" providerId="Windows Live" clId="Web-{A5BF6E5C-1CB6-44F7-9DE0-D7D2B5FC81FC}" dt="2022-09-13T19:38:29.647" v="110" actId="14100"/>
          <ac:spMkLst>
            <pc:docMk/>
            <pc:sldMk cId="3722257522" sldId="257"/>
            <ac:spMk id="2" creationId="{9DE167FF-0285-DA50-6900-D39A90072EA1}"/>
          </ac:spMkLst>
        </pc:spChg>
        <pc:graphicFrameChg chg="mod modGraphic">
          <ac:chgData name="Nithin U" userId="8e929184f9524107" providerId="Windows Live" clId="Web-{A5BF6E5C-1CB6-44F7-9DE0-D7D2B5FC81FC}" dt="2022-09-13T19:39:23.399" v="124" actId="20577"/>
          <ac:graphicFrameMkLst>
            <pc:docMk/>
            <pc:sldMk cId="3722257522" sldId="257"/>
            <ac:graphicFrameMk id="35" creationId="{34523318-A6EE-4F53-8E11-6B84FA5B251F}"/>
          </ac:graphicFrameMkLst>
        </pc:graphicFrameChg>
        <pc:picChg chg="del">
          <ac:chgData name="Nithin U" userId="8e929184f9524107" providerId="Windows Live" clId="Web-{A5BF6E5C-1CB6-44F7-9DE0-D7D2B5FC81FC}" dt="2022-09-13T19:38:20.413" v="109"/>
          <ac:picMkLst>
            <pc:docMk/>
            <pc:sldMk cId="3722257522" sldId="257"/>
            <ac:picMk id="151" creationId="{20AD2A57-54E0-53DF-8B85-51B52B31EA44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C89238-EE94-4420-8845-F07C466EBE79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3FE0F7-EBD5-4AF2-BE7F-92D820A2963E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Requirements and Analysis</a:t>
          </a:r>
          <a:endParaRPr lang="en-US" dirty="0"/>
        </a:p>
      </dgm:t>
    </dgm:pt>
    <dgm:pt modelId="{6017B7B8-DA0C-4C48-B65F-F09F00D48555}" type="parTrans" cxnId="{42FAD699-5628-4001-AC62-AE2AD8480886}">
      <dgm:prSet/>
      <dgm:spPr/>
      <dgm:t>
        <a:bodyPr/>
        <a:lstStyle/>
        <a:p>
          <a:endParaRPr lang="en-US"/>
        </a:p>
      </dgm:t>
    </dgm:pt>
    <dgm:pt modelId="{374C2D9F-BC6F-460B-9917-8FA28D3D41D0}" type="sibTrans" cxnId="{42FAD699-5628-4001-AC62-AE2AD8480886}">
      <dgm:prSet/>
      <dgm:spPr/>
      <dgm:t>
        <a:bodyPr/>
        <a:lstStyle/>
        <a:p>
          <a:endParaRPr lang="en-US"/>
        </a:p>
      </dgm:t>
    </dgm:pt>
    <dgm:pt modelId="{F0E70D94-3421-43F9-A1AF-633D4FBB50C4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Design and Coding</a:t>
          </a:r>
        </a:p>
      </dgm:t>
    </dgm:pt>
    <dgm:pt modelId="{CCB8EB31-82A9-41BD-A73D-5EA3A0B31B5F}" type="parTrans" cxnId="{298868F7-BCFC-461D-BD85-0E575E93A4D7}">
      <dgm:prSet/>
      <dgm:spPr/>
    </dgm:pt>
    <dgm:pt modelId="{60E63B55-2845-49CA-8ED7-305212179ECE}" type="sibTrans" cxnId="{298868F7-BCFC-461D-BD85-0E575E93A4D7}">
      <dgm:prSet/>
      <dgm:spPr/>
      <dgm:t>
        <a:bodyPr/>
        <a:lstStyle/>
        <a:p>
          <a:endParaRPr lang="en-US"/>
        </a:p>
      </dgm:t>
    </dgm:pt>
    <dgm:pt modelId="{AC6D8D11-44F9-4C9E-9F74-9ACBADD8E1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Operations and Outcome</a:t>
          </a:r>
        </a:p>
      </dgm:t>
    </dgm:pt>
    <dgm:pt modelId="{C67D46DB-F80B-4552-A251-59BAC8845B18}" type="parTrans" cxnId="{EE7BC374-D7E9-4E14-9180-82D4F8E27FD1}">
      <dgm:prSet/>
      <dgm:spPr/>
    </dgm:pt>
    <dgm:pt modelId="{03F33D3E-D617-4A64-AE13-EE872C8C3046}" type="sibTrans" cxnId="{EE7BC374-D7E9-4E14-9180-82D4F8E27FD1}">
      <dgm:prSet/>
      <dgm:spPr/>
      <dgm:t>
        <a:bodyPr/>
        <a:lstStyle/>
        <a:p>
          <a:endParaRPr lang="en-US"/>
        </a:p>
      </dgm:t>
    </dgm:pt>
    <dgm:pt modelId="{C92EA0D1-54FF-4749-9512-EC1C3684E4D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Pros and Cons</a:t>
          </a:r>
        </a:p>
      </dgm:t>
    </dgm:pt>
    <dgm:pt modelId="{956D32E4-5FDC-4B2A-8066-21EE50838C09}" type="parTrans" cxnId="{1F18A2D5-D06D-4BC6-AE34-5C5C799C0808}">
      <dgm:prSet/>
      <dgm:spPr/>
    </dgm:pt>
    <dgm:pt modelId="{3B2FEA43-C608-4C16-B955-F6B4CDD5C391}" type="sibTrans" cxnId="{1F18A2D5-D06D-4BC6-AE34-5C5C799C0808}">
      <dgm:prSet/>
      <dgm:spPr/>
      <dgm:t>
        <a:bodyPr/>
        <a:lstStyle/>
        <a:p>
          <a:endParaRPr lang="en-US"/>
        </a:p>
      </dgm:t>
    </dgm:pt>
    <dgm:pt modelId="{08D18ED3-2DEB-489E-81FA-122CBDAC3CBF}" type="pres">
      <dgm:prSet presAssocID="{81C89238-EE94-4420-8845-F07C466EBE79}" presName="vert0" presStyleCnt="0">
        <dgm:presLayoutVars>
          <dgm:dir/>
          <dgm:animOne val="branch"/>
          <dgm:animLvl val="lvl"/>
        </dgm:presLayoutVars>
      </dgm:prSet>
      <dgm:spPr/>
    </dgm:pt>
    <dgm:pt modelId="{E850AADE-C3F4-4763-9899-77FF736B0A69}" type="pres">
      <dgm:prSet presAssocID="{F83FE0F7-EBD5-4AF2-BE7F-92D820A2963E}" presName="thickLine" presStyleLbl="alignNode1" presStyleIdx="0" presStyleCnt="4"/>
      <dgm:spPr/>
    </dgm:pt>
    <dgm:pt modelId="{4F68EA66-0075-4033-B2E7-F12AA89B5499}" type="pres">
      <dgm:prSet presAssocID="{F83FE0F7-EBD5-4AF2-BE7F-92D820A2963E}" presName="horz1" presStyleCnt="0"/>
      <dgm:spPr/>
    </dgm:pt>
    <dgm:pt modelId="{DFE4E276-9FE6-4522-A1C9-2BE437CBF1CC}" type="pres">
      <dgm:prSet presAssocID="{F83FE0F7-EBD5-4AF2-BE7F-92D820A2963E}" presName="tx1" presStyleLbl="revTx" presStyleIdx="0" presStyleCnt="4"/>
      <dgm:spPr/>
    </dgm:pt>
    <dgm:pt modelId="{100B574E-53C2-4B14-970E-A53DB23C82C6}" type="pres">
      <dgm:prSet presAssocID="{F83FE0F7-EBD5-4AF2-BE7F-92D820A2963E}" presName="vert1" presStyleCnt="0"/>
      <dgm:spPr/>
    </dgm:pt>
    <dgm:pt modelId="{BB80B3EC-2EAE-4B4F-9FBC-7D530364F8EC}" type="pres">
      <dgm:prSet presAssocID="{F0E70D94-3421-43F9-A1AF-633D4FBB50C4}" presName="thickLine" presStyleLbl="alignNode1" presStyleIdx="1" presStyleCnt="4"/>
      <dgm:spPr/>
    </dgm:pt>
    <dgm:pt modelId="{236004CA-3274-4E0F-B2A2-FB6455D7380A}" type="pres">
      <dgm:prSet presAssocID="{F0E70D94-3421-43F9-A1AF-633D4FBB50C4}" presName="horz1" presStyleCnt="0"/>
      <dgm:spPr/>
    </dgm:pt>
    <dgm:pt modelId="{60BA5FD4-D313-43F9-9193-2D07DA563581}" type="pres">
      <dgm:prSet presAssocID="{F0E70D94-3421-43F9-A1AF-633D4FBB50C4}" presName="tx1" presStyleLbl="revTx" presStyleIdx="1" presStyleCnt="4"/>
      <dgm:spPr/>
    </dgm:pt>
    <dgm:pt modelId="{24D8E4DF-CE4B-4BE1-875B-9A41E0A3E90C}" type="pres">
      <dgm:prSet presAssocID="{F0E70D94-3421-43F9-A1AF-633D4FBB50C4}" presName="vert1" presStyleCnt="0"/>
      <dgm:spPr/>
    </dgm:pt>
    <dgm:pt modelId="{8C6C86D7-F3D7-484C-B6DE-0D3712B762E7}" type="pres">
      <dgm:prSet presAssocID="{AC6D8D11-44F9-4C9E-9F74-9ACBADD8E1C3}" presName="thickLine" presStyleLbl="alignNode1" presStyleIdx="2" presStyleCnt="4"/>
      <dgm:spPr/>
    </dgm:pt>
    <dgm:pt modelId="{062621A6-76D4-49FE-A95E-F065F18C643B}" type="pres">
      <dgm:prSet presAssocID="{AC6D8D11-44F9-4C9E-9F74-9ACBADD8E1C3}" presName="horz1" presStyleCnt="0"/>
      <dgm:spPr/>
    </dgm:pt>
    <dgm:pt modelId="{8ED4F164-66C3-4755-A14E-6B4645897760}" type="pres">
      <dgm:prSet presAssocID="{AC6D8D11-44F9-4C9E-9F74-9ACBADD8E1C3}" presName="tx1" presStyleLbl="revTx" presStyleIdx="2" presStyleCnt="4"/>
      <dgm:spPr/>
    </dgm:pt>
    <dgm:pt modelId="{79382E4D-5F5D-4286-B11A-AF42BFC0C185}" type="pres">
      <dgm:prSet presAssocID="{AC6D8D11-44F9-4C9E-9F74-9ACBADD8E1C3}" presName="vert1" presStyleCnt="0"/>
      <dgm:spPr/>
    </dgm:pt>
    <dgm:pt modelId="{CE1C6309-4179-4286-A9C0-D7A7006CE566}" type="pres">
      <dgm:prSet presAssocID="{C92EA0D1-54FF-4749-9512-EC1C3684E4DF}" presName="thickLine" presStyleLbl="alignNode1" presStyleIdx="3" presStyleCnt="4"/>
      <dgm:spPr/>
    </dgm:pt>
    <dgm:pt modelId="{3468BF68-004E-4713-8676-80F4A03780A1}" type="pres">
      <dgm:prSet presAssocID="{C92EA0D1-54FF-4749-9512-EC1C3684E4DF}" presName="horz1" presStyleCnt="0"/>
      <dgm:spPr/>
    </dgm:pt>
    <dgm:pt modelId="{17073089-543F-43A0-92B4-46FDF3C10481}" type="pres">
      <dgm:prSet presAssocID="{C92EA0D1-54FF-4749-9512-EC1C3684E4DF}" presName="tx1" presStyleLbl="revTx" presStyleIdx="3" presStyleCnt="4"/>
      <dgm:spPr/>
    </dgm:pt>
    <dgm:pt modelId="{9C50FF55-2CAE-4652-8F4E-02A857D601FC}" type="pres">
      <dgm:prSet presAssocID="{C92EA0D1-54FF-4749-9512-EC1C3684E4DF}" presName="vert1" presStyleCnt="0"/>
      <dgm:spPr/>
    </dgm:pt>
  </dgm:ptLst>
  <dgm:cxnLst>
    <dgm:cxn modelId="{B848C605-388B-4EAF-90E8-8D661FB75ADE}" type="presOf" srcId="{F83FE0F7-EBD5-4AF2-BE7F-92D820A2963E}" destId="{DFE4E276-9FE6-4522-A1C9-2BE437CBF1CC}" srcOrd="0" destOrd="0" presId="urn:microsoft.com/office/officeart/2008/layout/LinedList"/>
    <dgm:cxn modelId="{EE7BC374-D7E9-4E14-9180-82D4F8E27FD1}" srcId="{81C89238-EE94-4420-8845-F07C466EBE79}" destId="{AC6D8D11-44F9-4C9E-9F74-9ACBADD8E1C3}" srcOrd="2" destOrd="0" parTransId="{C67D46DB-F80B-4552-A251-59BAC8845B18}" sibTransId="{03F33D3E-D617-4A64-AE13-EE872C8C3046}"/>
    <dgm:cxn modelId="{9D9AB882-8532-4000-A311-72EAF1F23349}" type="presOf" srcId="{F0E70D94-3421-43F9-A1AF-633D4FBB50C4}" destId="{60BA5FD4-D313-43F9-9193-2D07DA563581}" srcOrd="0" destOrd="0" presId="urn:microsoft.com/office/officeart/2008/layout/LinedList"/>
    <dgm:cxn modelId="{7BBF1D88-0C98-4C7A-B50A-A9E2D7D4D07A}" type="presOf" srcId="{81C89238-EE94-4420-8845-F07C466EBE79}" destId="{08D18ED3-2DEB-489E-81FA-122CBDAC3CBF}" srcOrd="0" destOrd="0" presId="urn:microsoft.com/office/officeart/2008/layout/LinedList"/>
    <dgm:cxn modelId="{42FAD699-5628-4001-AC62-AE2AD8480886}" srcId="{81C89238-EE94-4420-8845-F07C466EBE79}" destId="{F83FE0F7-EBD5-4AF2-BE7F-92D820A2963E}" srcOrd="0" destOrd="0" parTransId="{6017B7B8-DA0C-4C48-B65F-F09F00D48555}" sibTransId="{374C2D9F-BC6F-460B-9917-8FA28D3D41D0}"/>
    <dgm:cxn modelId="{1F18A2D5-D06D-4BC6-AE34-5C5C799C0808}" srcId="{81C89238-EE94-4420-8845-F07C466EBE79}" destId="{C92EA0D1-54FF-4749-9512-EC1C3684E4DF}" srcOrd="3" destOrd="0" parTransId="{956D32E4-5FDC-4B2A-8066-21EE50838C09}" sibTransId="{3B2FEA43-C608-4C16-B955-F6B4CDD5C391}"/>
    <dgm:cxn modelId="{6D6967D9-6609-4BE2-88B8-2611FADA76E4}" type="presOf" srcId="{C92EA0D1-54FF-4749-9512-EC1C3684E4DF}" destId="{17073089-543F-43A0-92B4-46FDF3C10481}" srcOrd="0" destOrd="0" presId="urn:microsoft.com/office/officeart/2008/layout/LinedList"/>
    <dgm:cxn modelId="{E1ED1FF7-A961-4678-B0A0-EF43C48CA09D}" type="presOf" srcId="{AC6D8D11-44F9-4C9E-9F74-9ACBADD8E1C3}" destId="{8ED4F164-66C3-4755-A14E-6B4645897760}" srcOrd="0" destOrd="0" presId="urn:microsoft.com/office/officeart/2008/layout/LinedList"/>
    <dgm:cxn modelId="{298868F7-BCFC-461D-BD85-0E575E93A4D7}" srcId="{81C89238-EE94-4420-8845-F07C466EBE79}" destId="{F0E70D94-3421-43F9-A1AF-633D4FBB50C4}" srcOrd="1" destOrd="0" parTransId="{CCB8EB31-82A9-41BD-A73D-5EA3A0B31B5F}" sibTransId="{60E63B55-2845-49CA-8ED7-305212179ECE}"/>
    <dgm:cxn modelId="{75AC2BE1-7712-42C3-A8D3-27370E48DD0D}" type="presParOf" srcId="{08D18ED3-2DEB-489E-81FA-122CBDAC3CBF}" destId="{E850AADE-C3F4-4763-9899-77FF736B0A69}" srcOrd="0" destOrd="0" presId="urn:microsoft.com/office/officeart/2008/layout/LinedList"/>
    <dgm:cxn modelId="{E1F1DDC6-388F-4EBE-BD85-9E78BA297646}" type="presParOf" srcId="{08D18ED3-2DEB-489E-81FA-122CBDAC3CBF}" destId="{4F68EA66-0075-4033-B2E7-F12AA89B5499}" srcOrd="1" destOrd="0" presId="urn:microsoft.com/office/officeart/2008/layout/LinedList"/>
    <dgm:cxn modelId="{CEA8BD5E-E180-478D-9232-A2E864B6051F}" type="presParOf" srcId="{4F68EA66-0075-4033-B2E7-F12AA89B5499}" destId="{DFE4E276-9FE6-4522-A1C9-2BE437CBF1CC}" srcOrd="0" destOrd="0" presId="urn:microsoft.com/office/officeart/2008/layout/LinedList"/>
    <dgm:cxn modelId="{116017CD-DD4F-4BE1-9C41-8D6F3DB1B310}" type="presParOf" srcId="{4F68EA66-0075-4033-B2E7-F12AA89B5499}" destId="{100B574E-53C2-4B14-970E-A53DB23C82C6}" srcOrd="1" destOrd="0" presId="urn:microsoft.com/office/officeart/2008/layout/LinedList"/>
    <dgm:cxn modelId="{D2431D85-28E2-45AF-A07C-DDD52D635662}" type="presParOf" srcId="{08D18ED3-2DEB-489E-81FA-122CBDAC3CBF}" destId="{BB80B3EC-2EAE-4B4F-9FBC-7D530364F8EC}" srcOrd="2" destOrd="0" presId="urn:microsoft.com/office/officeart/2008/layout/LinedList"/>
    <dgm:cxn modelId="{D89021F3-4468-4663-9D2E-4076DF13A86B}" type="presParOf" srcId="{08D18ED3-2DEB-489E-81FA-122CBDAC3CBF}" destId="{236004CA-3274-4E0F-B2A2-FB6455D7380A}" srcOrd="3" destOrd="0" presId="urn:microsoft.com/office/officeart/2008/layout/LinedList"/>
    <dgm:cxn modelId="{B4C3E03D-230B-42BF-9468-F842163A0F09}" type="presParOf" srcId="{236004CA-3274-4E0F-B2A2-FB6455D7380A}" destId="{60BA5FD4-D313-43F9-9193-2D07DA563581}" srcOrd="0" destOrd="0" presId="urn:microsoft.com/office/officeart/2008/layout/LinedList"/>
    <dgm:cxn modelId="{6EE1A671-D649-4F99-825D-D2196278406E}" type="presParOf" srcId="{236004CA-3274-4E0F-B2A2-FB6455D7380A}" destId="{24D8E4DF-CE4B-4BE1-875B-9A41E0A3E90C}" srcOrd="1" destOrd="0" presId="urn:microsoft.com/office/officeart/2008/layout/LinedList"/>
    <dgm:cxn modelId="{32FE8807-335D-4635-8471-1C45C7A667D6}" type="presParOf" srcId="{08D18ED3-2DEB-489E-81FA-122CBDAC3CBF}" destId="{8C6C86D7-F3D7-484C-B6DE-0D3712B762E7}" srcOrd="4" destOrd="0" presId="urn:microsoft.com/office/officeart/2008/layout/LinedList"/>
    <dgm:cxn modelId="{1DA680F0-F5BF-4B7F-8254-7A0269FC94AF}" type="presParOf" srcId="{08D18ED3-2DEB-489E-81FA-122CBDAC3CBF}" destId="{062621A6-76D4-49FE-A95E-F065F18C643B}" srcOrd="5" destOrd="0" presId="urn:microsoft.com/office/officeart/2008/layout/LinedList"/>
    <dgm:cxn modelId="{6C255706-C0D1-46B3-B39F-5CA62535DEBC}" type="presParOf" srcId="{062621A6-76D4-49FE-A95E-F065F18C643B}" destId="{8ED4F164-66C3-4755-A14E-6B4645897760}" srcOrd="0" destOrd="0" presId="urn:microsoft.com/office/officeart/2008/layout/LinedList"/>
    <dgm:cxn modelId="{FAD89BBB-6EC5-4BDD-ADB5-797840D738E8}" type="presParOf" srcId="{062621A6-76D4-49FE-A95E-F065F18C643B}" destId="{79382E4D-5F5D-4286-B11A-AF42BFC0C185}" srcOrd="1" destOrd="0" presId="urn:microsoft.com/office/officeart/2008/layout/LinedList"/>
    <dgm:cxn modelId="{E443FF8D-EBBD-46B0-8F52-383D6318C70A}" type="presParOf" srcId="{08D18ED3-2DEB-489E-81FA-122CBDAC3CBF}" destId="{CE1C6309-4179-4286-A9C0-D7A7006CE566}" srcOrd="6" destOrd="0" presId="urn:microsoft.com/office/officeart/2008/layout/LinedList"/>
    <dgm:cxn modelId="{3408EAA9-D770-4E59-A84B-A36429FD0583}" type="presParOf" srcId="{08D18ED3-2DEB-489E-81FA-122CBDAC3CBF}" destId="{3468BF68-004E-4713-8676-80F4A03780A1}" srcOrd="7" destOrd="0" presId="urn:microsoft.com/office/officeart/2008/layout/LinedList"/>
    <dgm:cxn modelId="{AF3B50EF-1B05-4281-B49D-2A1FB65942B7}" type="presParOf" srcId="{3468BF68-004E-4713-8676-80F4A03780A1}" destId="{17073089-543F-43A0-92B4-46FDF3C10481}" srcOrd="0" destOrd="0" presId="urn:microsoft.com/office/officeart/2008/layout/LinedList"/>
    <dgm:cxn modelId="{B508F3DD-7901-47B4-84AC-84D9417A8038}" type="presParOf" srcId="{3468BF68-004E-4713-8676-80F4A03780A1}" destId="{9C50FF55-2CAE-4652-8F4E-02A857D601F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F6CA25-CA7B-4B17-92B5-C21C4A43320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ABC1F7-BC7F-4794-A0A2-C6F010D473F8}">
      <dgm:prSet/>
      <dgm:spPr/>
      <dgm:t>
        <a:bodyPr/>
        <a:lstStyle/>
        <a:p>
          <a:r>
            <a:rPr lang="en-US" dirty="0"/>
            <a:t>Arduino Uno</a:t>
          </a:r>
        </a:p>
      </dgm:t>
    </dgm:pt>
    <dgm:pt modelId="{2977099F-BCF3-4536-ABFA-780AE5208DF6}" type="parTrans" cxnId="{CDD4219A-3945-4642-88D6-4E2CDF5917E5}">
      <dgm:prSet/>
      <dgm:spPr/>
      <dgm:t>
        <a:bodyPr/>
        <a:lstStyle/>
        <a:p>
          <a:endParaRPr lang="en-US"/>
        </a:p>
      </dgm:t>
    </dgm:pt>
    <dgm:pt modelId="{49EDAEAC-2918-4388-8D41-1CEEB8E7D70C}" type="sibTrans" cxnId="{CDD4219A-3945-4642-88D6-4E2CDF5917E5}">
      <dgm:prSet/>
      <dgm:spPr/>
      <dgm:t>
        <a:bodyPr/>
        <a:lstStyle/>
        <a:p>
          <a:endParaRPr lang="en-US"/>
        </a:p>
      </dgm:t>
    </dgm:pt>
    <dgm:pt modelId="{760BE1D5-E385-413E-AA4E-B5A64F437DA7}">
      <dgm:prSet/>
      <dgm:spPr/>
      <dgm:t>
        <a:bodyPr/>
        <a:lstStyle/>
        <a:p>
          <a:r>
            <a:rPr lang="en-US" dirty="0"/>
            <a:t>Adafruit Motor Shield</a:t>
          </a:r>
        </a:p>
      </dgm:t>
    </dgm:pt>
    <dgm:pt modelId="{4BFE460E-F3F4-4592-AA09-171866943BC9}" type="parTrans" cxnId="{D925679A-EB5C-48D8-9728-787337F77D4C}">
      <dgm:prSet/>
      <dgm:spPr/>
      <dgm:t>
        <a:bodyPr/>
        <a:lstStyle/>
        <a:p>
          <a:endParaRPr lang="en-US"/>
        </a:p>
      </dgm:t>
    </dgm:pt>
    <dgm:pt modelId="{7B5C8892-1838-4952-88DF-6BF774736BB9}" type="sibTrans" cxnId="{D925679A-EB5C-48D8-9728-787337F77D4C}">
      <dgm:prSet/>
      <dgm:spPr/>
      <dgm:t>
        <a:bodyPr/>
        <a:lstStyle/>
        <a:p>
          <a:endParaRPr lang="en-US"/>
        </a:p>
      </dgm:t>
    </dgm:pt>
    <dgm:pt modelId="{218D87AA-3E5C-4259-B2C2-CF7C63397E37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UltraSonic sensor</a:t>
          </a:r>
        </a:p>
      </dgm:t>
    </dgm:pt>
    <dgm:pt modelId="{0D8321AB-FC68-4652-B1B5-FD8623077683}" type="parTrans" cxnId="{77006AC3-5834-4F18-ADA7-81B06EC4DB87}">
      <dgm:prSet/>
      <dgm:spPr/>
    </dgm:pt>
    <dgm:pt modelId="{C1AA5620-5F22-4265-8931-65926137AEE8}" type="sibTrans" cxnId="{77006AC3-5834-4F18-ADA7-81B06EC4DB87}">
      <dgm:prSet/>
      <dgm:spPr/>
      <dgm:t>
        <a:bodyPr/>
        <a:lstStyle/>
        <a:p>
          <a:endParaRPr lang="en-US"/>
        </a:p>
      </dgm:t>
    </dgm:pt>
    <dgm:pt modelId="{1C136FFD-E312-4B9A-BB3F-492ACA6FAD7F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Bluetooth Module</a:t>
          </a:r>
        </a:p>
      </dgm:t>
    </dgm:pt>
    <dgm:pt modelId="{3C5E39CC-B6D8-4CC0-A2E8-5EA036B1240B}" type="parTrans" cxnId="{64E3D4D3-B5E0-420A-B795-C4059FC9A555}">
      <dgm:prSet/>
      <dgm:spPr/>
    </dgm:pt>
    <dgm:pt modelId="{E2CCD4AA-155E-4157-8570-1A479C6AAD59}" type="sibTrans" cxnId="{64E3D4D3-B5E0-420A-B795-C4059FC9A555}">
      <dgm:prSet/>
      <dgm:spPr/>
      <dgm:t>
        <a:bodyPr/>
        <a:lstStyle/>
        <a:p>
          <a:endParaRPr lang="en-US"/>
        </a:p>
      </dgm:t>
    </dgm:pt>
    <dgm:pt modelId="{0D395063-6F7A-404C-BCA2-FBEA44AF3210}" type="pres">
      <dgm:prSet presAssocID="{48F6CA25-CA7B-4B17-92B5-C21C4A433208}" presName="linear" presStyleCnt="0">
        <dgm:presLayoutVars>
          <dgm:animLvl val="lvl"/>
          <dgm:resizeHandles val="exact"/>
        </dgm:presLayoutVars>
      </dgm:prSet>
      <dgm:spPr/>
    </dgm:pt>
    <dgm:pt modelId="{EF27AF07-5FF4-4322-BE6A-E0E8E21F8352}" type="pres">
      <dgm:prSet presAssocID="{A3ABC1F7-BC7F-4794-A0A2-C6F010D473F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F929353-7286-4A51-ADBD-640DBDC3474F}" type="pres">
      <dgm:prSet presAssocID="{49EDAEAC-2918-4388-8D41-1CEEB8E7D70C}" presName="spacer" presStyleCnt="0"/>
      <dgm:spPr/>
    </dgm:pt>
    <dgm:pt modelId="{EC0C6B0C-F12B-471B-8A3A-02AABB37E7A7}" type="pres">
      <dgm:prSet presAssocID="{760BE1D5-E385-413E-AA4E-B5A64F437DA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F87C529-DC16-4D3C-9DFD-AB91460F8EA8}" type="pres">
      <dgm:prSet presAssocID="{7B5C8892-1838-4952-88DF-6BF774736BB9}" presName="spacer" presStyleCnt="0"/>
      <dgm:spPr/>
    </dgm:pt>
    <dgm:pt modelId="{8D22296E-BE9A-45DB-B8AE-B613A2D135B3}" type="pres">
      <dgm:prSet presAssocID="{218D87AA-3E5C-4259-B2C2-CF7C63397E3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E76058-8B91-4F3B-8395-15C6C6D62955}" type="pres">
      <dgm:prSet presAssocID="{C1AA5620-5F22-4265-8931-65926137AEE8}" presName="spacer" presStyleCnt="0"/>
      <dgm:spPr/>
    </dgm:pt>
    <dgm:pt modelId="{43CD1348-E8CA-4E8C-8064-58ED1869CBD4}" type="pres">
      <dgm:prSet presAssocID="{1C136FFD-E312-4B9A-BB3F-492ACA6FAD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D05D72F-891D-4C16-845E-8AE895579AE8}" type="presOf" srcId="{218D87AA-3E5C-4259-B2C2-CF7C63397E37}" destId="{8D22296E-BE9A-45DB-B8AE-B613A2D135B3}" srcOrd="0" destOrd="0" presId="urn:microsoft.com/office/officeart/2005/8/layout/vList2"/>
    <dgm:cxn modelId="{625C935C-644B-4E72-A667-C8BDD0C3A9B6}" type="presOf" srcId="{1C136FFD-E312-4B9A-BB3F-492ACA6FAD7F}" destId="{43CD1348-E8CA-4E8C-8064-58ED1869CBD4}" srcOrd="0" destOrd="0" presId="urn:microsoft.com/office/officeart/2005/8/layout/vList2"/>
    <dgm:cxn modelId="{686CB66B-D656-4525-BEE5-50C61021DA40}" type="presOf" srcId="{A3ABC1F7-BC7F-4794-A0A2-C6F010D473F8}" destId="{EF27AF07-5FF4-4322-BE6A-E0E8E21F8352}" srcOrd="0" destOrd="0" presId="urn:microsoft.com/office/officeart/2005/8/layout/vList2"/>
    <dgm:cxn modelId="{9DEA9C4F-FF12-42DE-98CD-8D93BD3316B7}" type="presOf" srcId="{48F6CA25-CA7B-4B17-92B5-C21C4A433208}" destId="{0D395063-6F7A-404C-BCA2-FBEA44AF3210}" srcOrd="0" destOrd="0" presId="urn:microsoft.com/office/officeart/2005/8/layout/vList2"/>
    <dgm:cxn modelId="{CDD4219A-3945-4642-88D6-4E2CDF5917E5}" srcId="{48F6CA25-CA7B-4B17-92B5-C21C4A433208}" destId="{A3ABC1F7-BC7F-4794-A0A2-C6F010D473F8}" srcOrd="0" destOrd="0" parTransId="{2977099F-BCF3-4536-ABFA-780AE5208DF6}" sibTransId="{49EDAEAC-2918-4388-8D41-1CEEB8E7D70C}"/>
    <dgm:cxn modelId="{D925679A-EB5C-48D8-9728-787337F77D4C}" srcId="{48F6CA25-CA7B-4B17-92B5-C21C4A433208}" destId="{760BE1D5-E385-413E-AA4E-B5A64F437DA7}" srcOrd="1" destOrd="0" parTransId="{4BFE460E-F3F4-4592-AA09-171866943BC9}" sibTransId="{7B5C8892-1838-4952-88DF-6BF774736BB9}"/>
    <dgm:cxn modelId="{4A795BB5-7A50-4504-B898-E8B04DBF4003}" type="presOf" srcId="{760BE1D5-E385-413E-AA4E-B5A64F437DA7}" destId="{EC0C6B0C-F12B-471B-8A3A-02AABB37E7A7}" srcOrd="0" destOrd="0" presId="urn:microsoft.com/office/officeart/2005/8/layout/vList2"/>
    <dgm:cxn modelId="{77006AC3-5834-4F18-ADA7-81B06EC4DB87}" srcId="{48F6CA25-CA7B-4B17-92B5-C21C4A433208}" destId="{218D87AA-3E5C-4259-B2C2-CF7C63397E37}" srcOrd="2" destOrd="0" parTransId="{0D8321AB-FC68-4652-B1B5-FD8623077683}" sibTransId="{C1AA5620-5F22-4265-8931-65926137AEE8}"/>
    <dgm:cxn modelId="{64E3D4D3-B5E0-420A-B795-C4059FC9A555}" srcId="{48F6CA25-CA7B-4B17-92B5-C21C4A433208}" destId="{1C136FFD-E312-4B9A-BB3F-492ACA6FAD7F}" srcOrd="3" destOrd="0" parTransId="{3C5E39CC-B6D8-4CC0-A2E8-5EA036B1240B}" sibTransId="{E2CCD4AA-155E-4157-8570-1A479C6AAD59}"/>
    <dgm:cxn modelId="{ADF75581-3BA0-4BAB-B912-B4323FECA6EC}" type="presParOf" srcId="{0D395063-6F7A-404C-BCA2-FBEA44AF3210}" destId="{EF27AF07-5FF4-4322-BE6A-E0E8E21F8352}" srcOrd="0" destOrd="0" presId="urn:microsoft.com/office/officeart/2005/8/layout/vList2"/>
    <dgm:cxn modelId="{001E4767-7D6C-4D64-B0D6-85059E25D2CD}" type="presParOf" srcId="{0D395063-6F7A-404C-BCA2-FBEA44AF3210}" destId="{EF929353-7286-4A51-ADBD-640DBDC3474F}" srcOrd="1" destOrd="0" presId="urn:microsoft.com/office/officeart/2005/8/layout/vList2"/>
    <dgm:cxn modelId="{F3DEA8D4-A3CC-4DA7-8FDD-3EFC446C3732}" type="presParOf" srcId="{0D395063-6F7A-404C-BCA2-FBEA44AF3210}" destId="{EC0C6B0C-F12B-471B-8A3A-02AABB37E7A7}" srcOrd="2" destOrd="0" presId="urn:microsoft.com/office/officeart/2005/8/layout/vList2"/>
    <dgm:cxn modelId="{C75D2862-9A19-4BD6-8647-A26A1DA695BB}" type="presParOf" srcId="{0D395063-6F7A-404C-BCA2-FBEA44AF3210}" destId="{3F87C529-DC16-4D3C-9DFD-AB91460F8EA8}" srcOrd="3" destOrd="0" presId="urn:microsoft.com/office/officeart/2005/8/layout/vList2"/>
    <dgm:cxn modelId="{5A9FAC24-DA7D-4E81-B633-63BA628ADB05}" type="presParOf" srcId="{0D395063-6F7A-404C-BCA2-FBEA44AF3210}" destId="{8D22296E-BE9A-45DB-B8AE-B613A2D135B3}" srcOrd="4" destOrd="0" presId="urn:microsoft.com/office/officeart/2005/8/layout/vList2"/>
    <dgm:cxn modelId="{61B69137-E147-45DF-8892-B2A25C9910A9}" type="presParOf" srcId="{0D395063-6F7A-404C-BCA2-FBEA44AF3210}" destId="{35E76058-8B91-4F3B-8395-15C6C6D62955}" srcOrd="5" destOrd="0" presId="urn:microsoft.com/office/officeart/2005/8/layout/vList2"/>
    <dgm:cxn modelId="{BF6727FC-96E4-49D5-B22D-54F2F459491B}" type="presParOf" srcId="{0D395063-6F7A-404C-BCA2-FBEA44AF3210}" destId="{43CD1348-E8CA-4E8C-8064-58ED1869CBD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0A4398-0EF9-4E81-8478-0979D4B010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98B7F13-EB22-4E71-BFA1-BE5553D104EE}">
      <dgm:prSet/>
      <dgm:spPr/>
      <dgm:t>
        <a:bodyPr/>
        <a:lstStyle/>
        <a:p>
          <a:pPr>
            <a:defRPr cap="all"/>
          </a:pPr>
          <a:r>
            <a:rPr lang="en-US" b="1"/>
            <a:t>₹ This project Takes 2,680 Rupees for requirements .</a:t>
          </a:r>
          <a:endParaRPr lang="en-US"/>
        </a:p>
      </dgm:t>
    </dgm:pt>
    <dgm:pt modelId="{D77803EA-3347-4310-9218-2D0FBFD00FA9}" type="parTrans" cxnId="{0E700276-0C22-4FEC-B14E-6714B9B1A8A7}">
      <dgm:prSet/>
      <dgm:spPr/>
      <dgm:t>
        <a:bodyPr/>
        <a:lstStyle/>
        <a:p>
          <a:endParaRPr lang="en-US"/>
        </a:p>
      </dgm:t>
    </dgm:pt>
    <dgm:pt modelId="{2F721B77-0182-4AB9-BE4F-5F8E24EC314D}" type="sibTrans" cxnId="{0E700276-0C22-4FEC-B14E-6714B9B1A8A7}">
      <dgm:prSet/>
      <dgm:spPr/>
      <dgm:t>
        <a:bodyPr/>
        <a:lstStyle/>
        <a:p>
          <a:endParaRPr lang="en-US"/>
        </a:p>
      </dgm:t>
    </dgm:pt>
    <dgm:pt modelId="{ED22D602-B00B-4F6E-98CB-ABF01DFE4EBF}">
      <dgm:prSet/>
      <dgm:spPr/>
      <dgm:t>
        <a:bodyPr/>
        <a:lstStyle/>
        <a:p>
          <a:pPr>
            <a:defRPr cap="all"/>
          </a:pPr>
          <a:r>
            <a:rPr lang="en-US" b="1"/>
            <a:t>⌛ Need Time Duration of 4 Months</a:t>
          </a:r>
          <a:endParaRPr lang="en-US"/>
        </a:p>
      </dgm:t>
    </dgm:pt>
    <dgm:pt modelId="{1B98AAB0-A667-4320-B183-59AA454D0E4C}" type="parTrans" cxnId="{50E48A71-E8C5-4A37-BC7E-26A069AD1CF4}">
      <dgm:prSet/>
      <dgm:spPr/>
      <dgm:t>
        <a:bodyPr/>
        <a:lstStyle/>
        <a:p>
          <a:endParaRPr lang="en-US"/>
        </a:p>
      </dgm:t>
    </dgm:pt>
    <dgm:pt modelId="{0441A1B7-9AE4-4538-895D-C961A42B435A}" type="sibTrans" cxnId="{50E48A71-E8C5-4A37-BC7E-26A069AD1CF4}">
      <dgm:prSet/>
      <dgm:spPr/>
      <dgm:t>
        <a:bodyPr/>
        <a:lstStyle/>
        <a:p>
          <a:endParaRPr lang="en-US"/>
        </a:p>
      </dgm:t>
    </dgm:pt>
    <dgm:pt modelId="{75A7A632-E843-4E4A-A643-AC9198E3C54E}" type="pres">
      <dgm:prSet presAssocID="{1C0A4398-0EF9-4E81-8478-0979D4B0105F}" presName="root" presStyleCnt="0">
        <dgm:presLayoutVars>
          <dgm:dir/>
          <dgm:resizeHandles val="exact"/>
        </dgm:presLayoutVars>
      </dgm:prSet>
      <dgm:spPr/>
    </dgm:pt>
    <dgm:pt modelId="{345BE73E-379A-45C1-B2FC-DE280D4E4C81}" type="pres">
      <dgm:prSet presAssocID="{E98B7F13-EB22-4E71-BFA1-BE5553D104EE}" presName="compNode" presStyleCnt="0"/>
      <dgm:spPr/>
    </dgm:pt>
    <dgm:pt modelId="{169D2261-EAB7-4B3F-8719-B4B3E3C563E2}" type="pres">
      <dgm:prSet presAssocID="{E98B7F13-EB22-4E71-BFA1-BE5553D104EE}" presName="iconBgRect" presStyleLbl="bgShp" presStyleIdx="0" presStyleCnt="2"/>
      <dgm:spPr/>
    </dgm:pt>
    <dgm:pt modelId="{59FFD897-6A58-496D-BA5D-B95CAC13C327}" type="pres">
      <dgm:prSet presAssocID="{E98B7F13-EB22-4E71-BFA1-BE5553D104E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pee"/>
        </a:ext>
      </dgm:extLst>
    </dgm:pt>
    <dgm:pt modelId="{572060D5-F106-4C8A-A528-21279A354B20}" type="pres">
      <dgm:prSet presAssocID="{E98B7F13-EB22-4E71-BFA1-BE5553D104EE}" presName="spaceRect" presStyleCnt="0"/>
      <dgm:spPr/>
    </dgm:pt>
    <dgm:pt modelId="{7EDF92E8-B34C-4F7B-B0EC-82B435BFE4DB}" type="pres">
      <dgm:prSet presAssocID="{E98B7F13-EB22-4E71-BFA1-BE5553D104EE}" presName="textRect" presStyleLbl="revTx" presStyleIdx="0" presStyleCnt="2">
        <dgm:presLayoutVars>
          <dgm:chMax val="1"/>
          <dgm:chPref val="1"/>
        </dgm:presLayoutVars>
      </dgm:prSet>
      <dgm:spPr/>
    </dgm:pt>
    <dgm:pt modelId="{6F4B44E7-4FF2-4AAD-9407-D6541370124D}" type="pres">
      <dgm:prSet presAssocID="{2F721B77-0182-4AB9-BE4F-5F8E24EC314D}" presName="sibTrans" presStyleCnt="0"/>
      <dgm:spPr/>
    </dgm:pt>
    <dgm:pt modelId="{D9D402C9-7EE7-47DD-A5A2-8478B67A626C}" type="pres">
      <dgm:prSet presAssocID="{ED22D602-B00B-4F6E-98CB-ABF01DFE4EBF}" presName="compNode" presStyleCnt="0"/>
      <dgm:spPr/>
    </dgm:pt>
    <dgm:pt modelId="{898F3BA9-2FC1-4700-A426-F8501B127D14}" type="pres">
      <dgm:prSet presAssocID="{ED22D602-B00B-4F6E-98CB-ABF01DFE4EBF}" presName="iconBgRect" presStyleLbl="bgShp" presStyleIdx="1" presStyleCnt="2"/>
      <dgm:spPr/>
    </dgm:pt>
    <dgm:pt modelId="{99628D0A-254C-4301-9D70-12271A8EEC60}" type="pres">
      <dgm:prSet presAssocID="{ED22D602-B00B-4F6E-98CB-ABF01DFE4EB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4C50320-D896-43A2-9FD0-2F8C74A9E83C}" type="pres">
      <dgm:prSet presAssocID="{ED22D602-B00B-4F6E-98CB-ABF01DFE4EBF}" presName="spaceRect" presStyleCnt="0"/>
      <dgm:spPr/>
    </dgm:pt>
    <dgm:pt modelId="{6E88CEC0-3D45-4D3C-B8B3-D4A242F0A4F7}" type="pres">
      <dgm:prSet presAssocID="{ED22D602-B00B-4F6E-98CB-ABF01DFE4EB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EF11F11-49DE-4D55-A106-EBFCF2F2A50C}" type="presOf" srcId="{E98B7F13-EB22-4E71-BFA1-BE5553D104EE}" destId="{7EDF92E8-B34C-4F7B-B0EC-82B435BFE4DB}" srcOrd="0" destOrd="0" presId="urn:microsoft.com/office/officeart/2018/5/layout/IconCircleLabelList"/>
    <dgm:cxn modelId="{50E48A71-E8C5-4A37-BC7E-26A069AD1CF4}" srcId="{1C0A4398-0EF9-4E81-8478-0979D4B0105F}" destId="{ED22D602-B00B-4F6E-98CB-ABF01DFE4EBF}" srcOrd="1" destOrd="0" parTransId="{1B98AAB0-A667-4320-B183-59AA454D0E4C}" sibTransId="{0441A1B7-9AE4-4538-895D-C961A42B435A}"/>
    <dgm:cxn modelId="{0E700276-0C22-4FEC-B14E-6714B9B1A8A7}" srcId="{1C0A4398-0EF9-4E81-8478-0979D4B0105F}" destId="{E98B7F13-EB22-4E71-BFA1-BE5553D104EE}" srcOrd="0" destOrd="0" parTransId="{D77803EA-3347-4310-9218-2D0FBFD00FA9}" sibTransId="{2F721B77-0182-4AB9-BE4F-5F8E24EC314D}"/>
    <dgm:cxn modelId="{341B479B-8AF8-4F96-A004-331A60502115}" type="presOf" srcId="{ED22D602-B00B-4F6E-98CB-ABF01DFE4EBF}" destId="{6E88CEC0-3D45-4D3C-B8B3-D4A242F0A4F7}" srcOrd="0" destOrd="0" presId="urn:microsoft.com/office/officeart/2018/5/layout/IconCircleLabelList"/>
    <dgm:cxn modelId="{F20A6DA1-73FD-47F4-ACB1-89E390F8F33C}" type="presOf" srcId="{1C0A4398-0EF9-4E81-8478-0979D4B0105F}" destId="{75A7A632-E843-4E4A-A643-AC9198E3C54E}" srcOrd="0" destOrd="0" presId="urn:microsoft.com/office/officeart/2018/5/layout/IconCircleLabelList"/>
    <dgm:cxn modelId="{F59385EE-B7C8-43DD-9542-A65512E2715B}" type="presParOf" srcId="{75A7A632-E843-4E4A-A643-AC9198E3C54E}" destId="{345BE73E-379A-45C1-B2FC-DE280D4E4C81}" srcOrd="0" destOrd="0" presId="urn:microsoft.com/office/officeart/2018/5/layout/IconCircleLabelList"/>
    <dgm:cxn modelId="{F2785967-AF06-44FF-A308-6231AF53A0A5}" type="presParOf" srcId="{345BE73E-379A-45C1-B2FC-DE280D4E4C81}" destId="{169D2261-EAB7-4B3F-8719-B4B3E3C563E2}" srcOrd="0" destOrd="0" presId="urn:microsoft.com/office/officeart/2018/5/layout/IconCircleLabelList"/>
    <dgm:cxn modelId="{0E4D48F2-B9B4-499B-840F-B6F72C33A702}" type="presParOf" srcId="{345BE73E-379A-45C1-B2FC-DE280D4E4C81}" destId="{59FFD897-6A58-496D-BA5D-B95CAC13C327}" srcOrd="1" destOrd="0" presId="urn:microsoft.com/office/officeart/2018/5/layout/IconCircleLabelList"/>
    <dgm:cxn modelId="{5E9174F4-BA65-4C08-9993-924B4079B397}" type="presParOf" srcId="{345BE73E-379A-45C1-B2FC-DE280D4E4C81}" destId="{572060D5-F106-4C8A-A528-21279A354B20}" srcOrd="2" destOrd="0" presId="urn:microsoft.com/office/officeart/2018/5/layout/IconCircleLabelList"/>
    <dgm:cxn modelId="{CAFE5AF2-FCE6-487D-AD12-DE10C502D2A2}" type="presParOf" srcId="{345BE73E-379A-45C1-B2FC-DE280D4E4C81}" destId="{7EDF92E8-B34C-4F7B-B0EC-82B435BFE4DB}" srcOrd="3" destOrd="0" presId="urn:microsoft.com/office/officeart/2018/5/layout/IconCircleLabelList"/>
    <dgm:cxn modelId="{9AC00AAB-2C2D-4C5F-A144-949E080D85A5}" type="presParOf" srcId="{75A7A632-E843-4E4A-A643-AC9198E3C54E}" destId="{6F4B44E7-4FF2-4AAD-9407-D6541370124D}" srcOrd="1" destOrd="0" presId="urn:microsoft.com/office/officeart/2018/5/layout/IconCircleLabelList"/>
    <dgm:cxn modelId="{28F36A94-AABA-458D-BAB2-C4784DD6FD30}" type="presParOf" srcId="{75A7A632-E843-4E4A-A643-AC9198E3C54E}" destId="{D9D402C9-7EE7-47DD-A5A2-8478B67A626C}" srcOrd="2" destOrd="0" presId="urn:microsoft.com/office/officeart/2018/5/layout/IconCircleLabelList"/>
    <dgm:cxn modelId="{04B86A73-001C-4872-A085-1381A7451497}" type="presParOf" srcId="{D9D402C9-7EE7-47DD-A5A2-8478B67A626C}" destId="{898F3BA9-2FC1-4700-A426-F8501B127D14}" srcOrd="0" destOrd="0" presId="urn:microsoft.com/office/officeart/2018/5/layout/IconCircleLabelList"/>
    <dgm:cxn modelId="{F3527ECB-2FC2-4D75-9FA1-530F17B221EC}" type="presParOf" srcId="{D9D402C9-7EE7-47DD-A5A2-8478B67A626C}" destId="{99628D0A-254C-4301-9D70-12271A8EEC60}" srcOrd="1" destOrd="0" presId="urn:microsoft.com/office/officeart/2018/5/layout/IconCircleLabelList"/>
    <dgm:cxn modelId="{B36EB368-A453-45F1-A40D-F9A448DFBC10}" type="presParOf" srcId="{D9D402C9-7EE7-47DD-A5A2-8478B67A626C}" destId="{74C50320-D896-43A2-9FD0-2F8C74A9E83C}" srcOrd="2" destOrd="0" presId="urn:microsoft.com/office/officeart/2018/5/layout/IconCircleLabelList"/>
    <dgm:cxn modelId="{4811E0BB-7DA8-416D-B6BE-1C57A6F89D00}" type="presParOf" srcId="{D9D402C9-7EE7-47DD-A5A2-8478B67A626C}" destId="{6E88CEC0-3D45-4D3C-B8B3-D4A242F0A4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0AADE-C3F4-4763-9899-77FF736B0A69}">
      <dsp:nvSpPr>
        <dsp:cNvPr id="0" name=""/>
        <dsp:cNvSpPr/>
      </dsp:nvSpPr>
      <dsp:spPr>
        <a:xfrm>
          <a:off x="0" y="0"/>
          <a:ext cx="678425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4E276-9FE6-4522-A1C9-2BE437CBF1CC}">
      <dsp:nvSpPr>
        <dsp:cNvPr id="0" name=""/>
        <dsp:cNvSpPr/>
      </dsp:nvSpPr>
      <dsp:spPr>
        <a:xfrm>
          <a:off x="0" y="0"/>
          <a:ext cx="6784259" cy="968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alibri Light" panose="020F0302020204030204"/>
            </a:rPr>
            <a:t>Requirements and Analysis</a:t>
          </a:r>
          <a:endParaRPr lang="en-US" sz="4400" kern="1200" dirty="0"/>
        </a:p>
      </dsp:txBody>
      <dsp:txXfrm>
        <a:off x="0" y="0"/>
        <a:ext cx="6784259" cy="968771"/>
      </dsp:txXfrm>
    </dsp:sp>
    <dsp:sp modelId="{BB80B3EC-2EAE-4B4F-9FBC-7D530364F8EC}">
      <dsp:nvSpPr>
        <dsp:cNvPr id="0" name=""/>
        <dsp:cNvSpPr/>
      </dsp:nvSpPr>
      <dsp:spPr>
        <a:xfrm>
          <a:off x="0" y="968771"/>
          <a:ext cx="678425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BA5FD4-D313-43F9-9193-2D07DA563581}">
      <dsp:nvSpPr>
        <dsp:cNvPr id="0" name=""/>
        <dsp:cNvSpPr/>
      </dsp:nvSpPr>
      <dsp:spPr>
        <a:xfrm>
          <a:off x="0" y="968771"/>
          <a:ext cx="6784259" cy="968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alibri Light" panose="020F0302020204030204"/>
            </a:rPr>
            <a:t>Design and Coding</a:t>
          </a:r>
        </a:p>
      </dsp:txBody>
      <dsp:txXfrm>
        <a:off x="0" y="968771"/>
        <a:ext cx="6784259" cy="968771"/>
      </dsp:txXfrm>
    </dsp:sp>
    <dsp:sp modelId="{8C6C86D7-F3D7-484C-B6DE-0D3712B762E7}">
      <dsp:nvSpPr>
        <dsp:cNvPr id="0" name=""/>
        <dsp:cNvSpPr/>
      </dsp:nvSpPr>
      <dsp:spPr>
        <a:xfrm>
          <a:off x="0" y="1937543"/>
          <a:ext cx="678425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D4F164-66C3-4755-A14E-6B4645897760}">
      <dsp:nvSpPr>
        <dsp:cNvPr id="0" name=""/>
        <dsp:cNvSpPr/>
      </dsp:nvSpPr>
      <dsp:spPr>
        <a:xfrm>
          <a:off x="0" y="1937543"/>
          <a:ext cx="6784259" cy="968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alibri Light" panose="020F0302020204030204"/>
            </a:rPr>
            <a:t>Operations and Outcome</a:t>
          </a:r>
        </a:p>
      </dsp:txBody>
      <dsp:txXfrm>
        <a:off x="0" y="1937543"/>
        <a:ext cx="6784259" cy="968771"/>
      </dsp:txXfrm>
    </dsp:sp>
    <dsp:sp modelId="{CE1C6309-4179-4286-A9C0-D7A7006CE566}">
      <dsp:nvSpPr>
        <dsp:cNvPr id="0" name=""/>
        <dsp:cNvSpPr/>
      </dsp:nvSpPr>
      <dsp:spPr>
        <a:xfrm>
          <a:off x="0" y="2906315"/>
          <a:ext cx="67842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073089-543F-43A0-92B4-46FDF3C10481}">
      <dsp:nvSpPr>
        <dsp:cNvPr id="0" name=""/>
        <dsp:cNvSpPr/>
      </dsp:nvSpPr>
      <dsp:spPr>
        <a:xfrm>
          <a:off x="0" y="2906315"/>
          <a:ext cx="6784259" cy="968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alibri Light" panose="020F0302020204030204"/>
            </a:rPr>
            <a:t>Pros and Cons</a:t>
          </a:r>
        </a:p>
      </dsp:txBody>
      <dsp:txXfrm>
        <a:off x="0" y="2906315"/>
        <a:ext cx="6784259" cy="968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7AF07-5FF4-4322-BE6A-E0E8E21F8352}">
      <dsp:nvSpPr>
        <dsp:cNvPr id="0" name=""/>
        <dsp:cNvSpPr/>
      </dsp:nvSpPr>
      <dsp:spPr>
        <a:xfrm>
          <a:off x="0" y="72209"/>
          <a:ext cx="389552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Arduino Uno</a:t>
          </a:r>
        </a:p>
      </dsp:txBody>
      <dsp:txXfrm>
        <a:off x="36296" y="108505"/>
        <a:ext cx="3822930" cy="670943"/>
      </dsp:txXfrm>
    </dsp:sp>
    <dsp:sp modelId="{EC0C6B0C-F12B-471B-8A3A-02AABB37E7A7}">
      <dsp:nvSpPr>
        <dsp:cNvPr id="0" name=""/>
        <dsp:cNvSpPr/>
      </dsp:nvSpPr>
      <dsp:spPr>
        <a:xfrm>
          <a:off x="0" y="905024"/>
          <a:ext cx="3895522" cy="743535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Adafruit Motor Shield</a:t>
          </a:r>
        </a:p>
      </dsp:txBody>
      <dsp:txXfrm>
        <a:off x="36296" y="941320"/>
        <a:ext cx="3822930" cy="670943"/>
      </dsp:txXfrm>
    </dsp:sp>
    <dsp:sp modelId="{8D22296E-BE9A-45DB-B8AE-B613A2D135B3}">
      <dsp:nvSpPr>
        <dsp:cNvPr id="0" name=""/>
        <dsp:cNvSpPr/>
      </dsp:nvSpPr>
      <dsp:spPr>
        <a:xfrm>
          <a:off x="0" y="1737839"/>
          <a:ext cx="3895522" cy="743535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latin typeface="Calibri Light" panose="020F0302020204030204"/>
            </a:rPr>
            <a:t>UltraSonic sensor</a:t>
          </a:r>
        </a:p>
      </dsp:txBody>
      <dsp:txXfrm>
        <a:off x="36296" y="1774135"/>
        <a:ext cx="3822930" cy="670943"/>
      </dsp:txXfrm>
    </dsp:sp>
    <dsp:sp modelId="{43CD1348-E8CA-4E8C-8064-58ED1869CBD4}">
      <dsp:nvSpPr>
        <dsp:cNvPr id="0" name=""/>
        <dsp:cNvSpPr/>
      </dsp:nvSpPr>
      <dsp:spPr>
        <a:xfrm>
          <a:off x="0" y="2570654"/>
          <a:ext cx="3895522" cy="74353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latin typeface="Calibri Light" panose="020F0302020204030204"/>
            </a:rPr>
            <a:t>Bluetooth Module</a:t>
          </a:r>
        </a:p>
      </dsp:txBody>
      <dsp:txXfrm>
        <a:off x="36296" y="2606950"/>
        <a:ext cx="3822930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D2261-EAB7-4B3F-8719-B4B3E3C563E2}">
      <dsp:nvSpPr>
        <dsp:cNvPr id="0" name=""/>
        <dsp:cNvSpPr/>
      </dsp:nvSpPr>
      <dsp:spPr>
        <a:xfrm>
          <a:off x="2428048" y="7450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FD897-6A58-496D-BA5D-B95CAC13C327}">
      <dsp:nvSpPr>
        <dsp:cNvPr id="0" name=""/>
        <dsp:cNvSpPr/>
      </dsp:nvSpPr>
      <dsp:spPr>
        <a:xfrm>
          <a:off x="2830235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F92E8-B34C-4F7B-B0EC-82B435BFE4DB}">
      <dsp:nvSpPr>
        <dsp:cNvPr id="0" name=""/>
        <dsp:cNvSpPr/>
      </dsp:nvSpPr>
      <dsp:spPr>
        <a:xfrm>
          <a:off x="1824766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1" kern="1200"/>
            <a:t>₹ This project Takes 2,680 Rupees for requirements .</a:t>
          </a:r>
          <a:endParaRPr lang="en-US" sz="1900" kern="1200"/>
        </a:p>
      </dsp:txBody>
      <dsp:txXfrm>
        <a:off x="1824766" y="2482451"/>
        <a:ext cx="3093750" cy="720000"/>
      </dsp:txXfrm>
    </dsp:sp>
    <dsp:sp modelId="{898F3BA9-2FC1-4700-A426-F8501B127D14}">
      <dsp:nvSpPr>
        <dsp:cNvPr id="0" name=""/>
        <dsp:cNvSpPr/>
      </dsp:nvSpPr>
      <dsp:spPr>
        <a:xfrm>
          <a:off x="6063204" y="7450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28D0A-254C-4301-9D70-12271A8EEC60}">
      <dsp:nvSpPr>
        <dsp:cNvPr id="0" name=""/>
        <dsp:cNvSpPr/>
      </dsp:nvSpPr>
      <dsp:spPr>
        <a:xfrm>
          <a:off x="6465391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8CEC0-3D45-4D3C-B8B3-D4A242F0A4F7}">
      <dsp:nvSpPr>
        <dsp:cNvPr id="0" name=""/>
        <dsp:cNvSpPr/>
      </dsp:nvSpPr>
      <dsp:spPr>
        <a:xfrm>
          <a:off x="5459923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1" kern="1200"/>
            <a:t>⌛ Need Time Duration of 4 Months</a:t>
          </a:r>
          <a:endParaRPr lang="en-US" sz="1900" kern="1200"/>
        </a:p>
      </dsp:txBody>
      <dsp:txXfrm>
        <a:off x="5459923" y="248245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0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0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0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2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0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5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6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3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1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blog/strategic-hr/supercharging-the-hr-function-through-data-driven-insights-2854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i.puglia.it/arti-apulia-region-agency-for-technology-and-innovation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flickr.com/photos/92334668@N07/11123530043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diagramColors" Target="../diagrams/colors2.xml"/><Relationship Id="rId3" Type="http://schemas.openxmlformats.org/officeDocument/2006/relationships/hyperlink" Target="http://www.pleguen.fr/index.php/arduino/modules/module-bluetooth-hc06" TargetMode="External"/><Relationship Id="rId7" Type="http://schemas.openxmlformats.org/officeDocument/2006/relationships/hyperlink" Target="https://www.gueabans.com/2017/11/penjelasan-tentang-arduino-uno-dan.html" TargetMode="Externa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2.xml"/><Relationship Id="rId5" Type="http://schemas.openxmlformats.org/officeDocument/2006/relationships/hyperlink" Target="https://www.arduinoecia.com.br/2015/08/servo-motor-shield-16-canais-adafruit-arduino.html" TargetMode="External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diagramData" Target="../diagrams/data2.xml"/><Relationship Id="rId4" Type="http://schemas.openxmlformats.org/officeDocument/2006/relationships/image" Target="../media/image5.jpeg"/><Relationship Id="rId9" Type="http://schemas.openxmlformats.org/officeDocument/2006/relationships/hyperlink" Target="https://www.acmesystems.it/HC-SR04" TargetMode="External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3/how-industrial-robotics-are-revolutionizing-an-industry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-electronics.org/arduino-launches-arduino-zero-arduino-uno-on-steroids-32-bit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03D36CE6-4782-73B8-FE7A-8A2EC705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68" r="1" b="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Arduino Rover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338BB-9A9D-9000-FBD6-1448C6AE70C1}"/>
              </a:ext>
            </a:extLst>
          </p:cNvPr>
          <p:cNvSpPr txBox="1"/>
          <p:nvPr/>
        </p:nvSpPr>
        <p:spPr>
          <a:xfrm>
            <a:off x="1527048" y="4563713"/>
            <a:ext cx="9144000" cy="15361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rgbClr val="FFFFFF"/>
                </a:solidFill>
              </a:rPr>
              <a:t>Presented By:</a:t>
            </a:r>
            <a:endParaRPr lang="en-US" sz="2000" b="1">
              <a:solidFill>
                <a:srgbClr val="FFFFFF"/>
              </a:solidFill>
              <a:cs typeface="Calibri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rgbClr val="FFFFFF"/>
                </a:solidFill>
              </a:rPr>
              <a:t>                Nithin U   811720104071</a:t>
            </a:r>
            <a:endParaRPr lang="en-US" sz="2000" b="1">
              <a:solidFill>
                <a:srgbClr val="FFFFFF"/>
              </a:solidFill>
              <a:cs typeface="Calibri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rgbClr val="FFFFFF"/>
                </a:solidFill>
              </a:rPr>
              <a:t>                Mohamed Jameer  811720104061</a:t>
            </a:r>
            <a:endParaRPr lang="en-US" sz="2000" b="1">
              <a:solidFill>
                <a:srgbClr val="FFFFFF"/>
              </a:solidFill>
              <a:cs typeface="Calibri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rgbClr val="FFFFFF"/>
                </a:solidFill>
              </a:rPr>
              <a:t>                Saran Shakthi    811720104092</a:t>
            </a:r>
            <a:endParaRPr lang="en-US" sz="2000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5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DCA16-7B70-B345-DB95-B19701279581}"/>
              </a:ext>
            </a:extLst>
          </p:cNvPr>
          <p:cNvSpPr txBox="1"/>
          <p:nvPr/>
        </p:nvSpPr>
        <p:spPr>
          <a:xfrm>
            <a:off x="9734433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F7086-1BB6-FD92-0F0B-283ECFD4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b="1" dirty="0">
                <a:latin typeface="Franklin Gothic"/>
                <a:cs typeface="Calibri Light"/>
              </a:rPr>
              <a:t>OUTCOME</a:t>
            </a:r>
            <a:endParaRPr lang="en-US" b="1" dirty="0">
              <a:latin typeface="Franklin Gothic"/>
            </a:endParaRPr>
          </a:p>
        </p:txBody>
      </p:sp>
      <p:pic>
        <p:nvPicPr>
          <p:cNvPr id="11" name="Picture 12" descr="Outcome Word Written By 3d Man Stock Illustration - Download Image Now ...">
            <a:extLst>
              <a:ext uri="{FF2B5EF4-FFF2-40B4-BE49-F238E27FC236}">
                <a16:creationId xmlns:a16="http://schemas.microsoft.com/office/drawing/2014/main" id="{9E0FD981-7BAC-A7A7-B38B-24A321B00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31D64-23B3-5812-676A-1AAD600BF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 b="1">
                <a:ea typeface="+mn-lt"/>
                <a:cs typeface="+mn-lt"/>
              </a:rPr>
              <a:t>Understand the value and importance of learning a coding language with IOT Devices.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 b="1">
                <a:ea typeface="+mn-lt"/>
                <a:cs typeface="+mn-lt"/>
              </a:rPr>
              <a:t>Be able to write a simple program in C and C++ with GUN Compiler and execute in projects.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</a:t>
            </a:r>
            <a:r>
              <a:rPr lang="en-US" sz="2000" b="1">
                <a:ea typeface="+mn-lt"/>
                <a:cs typeface="+mn-lt"/>
              </a:rPr>
              <a:t>Transform a physical input into a digital input and analyze it.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•Understand the function of electronic sensors and components</a:t>
            </a:r>
            <a:endParaRPr lang="en-US" sz="2000" b="1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24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Pros and Cons of Inbound Marketing - RocLogic Marketing">
            <a:extLst>
              <a:ext uri="{FF2B5EF4-FFF2-40B4-BE49-F238E27FC236}">
                <a16:creationId xmlns:a16="http://schemas.microsoft.com/office/drawing/2014/main" id="{23A672A8-B61A-E979-D006-20FC42342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8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FB9F3-BB41-3B1B-0456-9EBF00A71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cap="all">
                <a:solidFill>
                  <a:srgbClr val="FFFFFF"/>
                </a:solidFill>
                <a:ea typeface="+mj-lt"/>
                <a:cs typeface="+mj-lt"/>
              </a:rPr>
              <a:t>Pros And cons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DB361-9644-C76D-E45F-177A6F10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228" y="1065863"/>
            <a:ext cx="5902835" cy="52294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•</a:t>
            </a: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Ready to Use with few Lines Of Code.</a:t>
            </a:r>
            <a:endParaRPr lang="en-US" sz="24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•</a:t>
            </a: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Simple and Easy learning of code to instruct a machine.</a:t>
            </a:r>
            <a:endParaRPr lang="en-US" sz="24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•</a:t>
            </a: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Great Effort Makes New Projects Over It and products are Reusable.</a:t>
            </a:r>
            <a:endParaRPr lang="en-US" sz="24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•</a:t>
            </a: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large user community, free and broad ranges of libraries of codes, relatively low cost components.</a:t>
            </a:r>
            <a:endParaRPr lang="en-US" sz="24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cs typeface="Calibri"/>
            </a:endParaRPr>
          </a:p>
          <a:p>
            <a:pPr>
              <a:buNone/>
            </a:pP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•</a:t>
            </a: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Structure Of Arduino is the main disadvantage as it cannot stick for big PCB boards. Suitable for project as small size.</a:t>
            </a:r>
            <a:endParaRPr lang="en-US" sz="2400" b="1" dirty="0">
              <a:solidFill>
                <a:srgbClr val="FFFFFF"/>
              </a:solidFill>
              <a:cs typeface="Calibri"/>
            </a:endParaRPr>
          </a:p>
          <a:p>
            <a:pPr>
              <a:buNone/>
            </a:pPr>
            <a:r>
              <a:rPr lang="en-US" sz="2400" b="1" dirty="0">
                <a:solidFill>
                  <a:srgbClr val="FFFFFF"/>
                </a:solidFill>
                <a:ea typeface="+mn-lt"/>
                <a:cs typeface="+mn-lt"/>
              </a:rPr>
              <a:t>•Many people has hesitate to provide cost for this project by thinking as low cost to get creative outcome.</a:t>
            </a:r>
            <a:endParaRPr lang="en-US" sz="2400" b="1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333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D4700-D546-6A36-33CE-5C9D12AA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REPORT</a:t>
            </a:r>
            <a:endParaRPr lang="en-US" sz="4800"/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3D68601A-36EE-B2DE-5463-2AB80E6BF5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327898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68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70A3604-40FC-4A77-F754-5B6EE9132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" r="7109" b="-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ED517-88B8-D4ED-1C7E-19F9CB54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427" y="3667156"/>
            <a:ext cx="9982542" cy="25083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Thank You</a:t>
            </a:r>
            <a:br>
              <a:rPr lang="en-US" sz="5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</a:br>
            <a:r>
              <a:rPr lang="en-US" sz="5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cs typeface="Calibri Light"/>
              </a:rPr>
              <a:t>       </a:t>
            </a:r>
            <a:br>
              <a:rPr lang="en-US" sz="5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cs typeface="Calibri Light"/>
              </a:rPr>
            </a:br>
            <a:br>
              <a:rPr lang="en-US" sz="5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cs typeface="Calibri Light"/>
              </a:rPr>
            </a:br>
            <a:r>
              <a:rPr lang="en-US" sz="5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cs typeface="Calibri Light"/>
              </a:rPr>
              <a:t>Guided By: </a:t>
            </a:r>
            <a:r>
              <a:rPr lang="en-US" sz="5200" b="1" dirty="0" err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ea typeface="+mj-lt"/>
                <a:cs typeface="+mj-lt"/>
              </a:rPr>
              <a:t>Mrs.S</a:t>
            </a:r>
            <a:r>
              <a:rPr lang="en-US" sz="5200" b="1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ea typeface="+mj-lt"/>
                <a:cs typeface="+mj-lt"/>
              </a:rPr>
              <a:t>. RAHMATH NISHA</a:t>
            </a:r>
            <a:br>
              <a:rPr lang="en-US" sz="5200" b="1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cs typeface="Calibri Light"/>
              </a:rPr>
            </a:br>
            <a:endParaRPr lang="en-US" sz="5200" b="1" dirty="0">
              <a:ln w="22225">
                <a:solidFill>
                  <a:srgbClr val="FFFFFF"/>
                </a:solidFill>
              </a:ln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146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0D8C360-9846-5948-E646-B772C565C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080" b="2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1" name="Rectangle 493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167FF-0285-DA50-6900-D39A90072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Agenda</a:t>
            </a:r>
          </a:p>
        </p:txBody>
      </p:sp>
      <p:sp>
        <p:nvSpPr>
          <p:cNvPr id="492" name="Rectangle 495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4523318-A6EE-4F53-8E11-6B84FA5B2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8644329"/>
              </p:ext>
            </p:extLst>
          </p:nvPr>
        </p:nvGraphicFramePr>
        <p:xfrm>
          <a:off x="4050889" y="2324100"/>
          <a:ext cx="6784259" cy="387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2225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1CA68-C79D-C197-AA8B-1A57E4DB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b="1" cap="all">
                <a:ea typeface="+mj-lt"/>
                <a:cs typeface="+mj-lt"/>
              </a:rPr>
              <a:t>Requirements</a:t>
            </a:r>
            <a:endParaRPr lang="en-US" sz="4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70B72-E125-FC49-73C8-EBCE8F6C9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ea typeface="+mn-lt"/>
                <a:cs typeface="+mn-lt"/>
              </a:rPr>
              <a:t>•Arduino Uno</a:t>
            </a: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•L293D Motor Driver</a:t>
            </a: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•TT Gear Motor and wheels</a:t>
            </a: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•Rubber Wheels</a:t>
            </a: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•Ultrasonic Sensor</a:t>
            </a: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•Proximity IR Sensor</a:t>
            </a: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•18650 Battery (3.7V Lithium Battery)</a:t>
            </a:r>
            <a:endParaRPr lang="en-US" sz="1700" b="1" dirty="0">
              <a:cs typeface="Calibri"/>
            </a:endParaRP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•18650 Battery Holder </a:t>
            </a:r>
            <a:endParaRPr lang="en-US" sz="1700" b="1" dirty="0">
              <a:cs typeface="Calibri"/>
            </a:endParaRP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•Acrylic Sheet</a:t>
            </a:r>
            <a:endParaRPr lang="en-US" sz="1700" b="1" dirty="0">
              <a:cs typeface="Calibri"/>
            </a:endParaRP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•HC05 Bluetooth Module</a:t>
            </a:r>
            <a:endParaRPr lang="en-US" sz="1700" b="1" dirty="0">
              <a:cs typeface="Calibri"/>
            </a:endParaRPr>
          </a:p>
          <a:p>
            <a:pPr>
              <a:buNone/>
            </a:pPr>
            <a:r>
              <a:rPr lang="en-US" sz="1700" b="1" dirty="0">
                <a:ea typeface="+mn-lt"/>
                <a:cs typeface="+mn-lt"/>
              </a:rPr>
              <a:t>•DC Switch</a:t>
            </a:r>
            <a:endParaRPr lang="en-US" sz="1700" dirty="0"/>
          </a:p>
          <a:p>
            <a:pPr marL="0" indent="0">
              <a:buNone/>
            </a:pPr>
            <a:endParaRPr lang="en-US" sz="1700" b="1">
              <a:latin typeface="Calibri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Proximity Radar Enemy - Free vector graphic on Pixabay">
            <a:extLst>
              <a:ext uri="{FF2B5EF4-FFF2-40B4-BE49-F238E27FC236}">
                <a16:creationId xmlns:a16="http://schemas.microsoft.com/office/drawing/2014/main" id="{66FA4065-C83F-2BEC-148A-96541B96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9" r="3" b="25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2" name="Rectangle 341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46260-EB53-EED7-C7F5-117C0FD3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Main Components</a:t>
            </a:r>
            <a:endParaRPr lang="en-US" sz="5400"/>
          </a:p>
        </p:txBody>
      </p:sp>
      <p:sp>
        <p:nvSpPr>
          <p:cNvPr id="344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8" name="Picture 328">
            <a:extLst>
              <a:ext uri="{FF2B5EF4-FFF2-40B4-BE49-F238E27FC236}">
                <a16:creationId xmlns:a16="http://schemas.microsoft.com/office/drawing/2014/main" id="{20176AD2-1158-73D9-0A97-7BA8401A1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92624" y="346775"/>
            <a:ext cx="3099816" cy="3092065"/>
          </a:xfrm>
          <a:prstGeom prst="rect">
            <a:avLst/>
          </a:prstGeom>
        </p:spPr>
      </p:pic>
      <p:pic>
        <p:nvPicPr>
          <p:cNvPr id="21" name="Picture 2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5FC2842-F36D-C55F-86B7-7424621DA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47888" y="198770"/>
            <a:ext cx="3785616" cy="257421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148609-0BDF-D43B-E0F8-EC61B61A8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92624" y="3868923"/>
            <a:ext cx="3099816" cy="2251241"/>
          </a:xfrm>
          <a:prstGeom prst="rect">
            <a:avLst/>
          </a:prstGeom>
        </p:spPr>
      </p:pic>
      <p:pic>
        <p:nvPicPr>
          <p:cNvPr id="148" name="Picture 148" descr="A picture containing coffee, cup&#10;&#10;Description automatically generated">
            <a:extLst>
              <a:ext uri="{FF2B5EF4-FFF2-40B4-BE49-F238E27FC236}">
                <a16:creationId xmlns:a16="http://schemas.microsoft.com/office/drawing/2014/main" id="{91C74E3F-D11C-861F-D511-A95EBB810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247888" y="3139396"/>
            <a:ext cx="3785616" cy="2886532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5A0EFAC-8838-F73B-2038-FC687659A5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964875"/>
              </p:ext>
            </p:extLst>
          </p:nvPr>
        </p:nvGraphicFramePr>
        <p:xfrm>
          <a:off x="630936" y="2807167"/>
          <a:ext cx="3895522" cy="338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239BBD0-BFF3-485F-1A3B-C444D2D34D86}"/>
              </a:ext>
            </a:extLst>
          </p:cNvPr>
          <p:cNvSpPr txBox="1"/>
          <p:nvPr/>
        </p:nvSpPr>
        <p:spPr>
          <a:xfrm>
            <a:off x="9712036" y="2572933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318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9B0D-9F70-3602-0DE4-414F1DED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cap="all">
                <a:ea typeface="+mj-lt"/>
                <a:cs typeface="+mj-lt"/>
              </a:rPr>
              <a:t>Analysis: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753DD-320A-7C29-3E99-6DB3A743A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 dirty="0">
                <a:ea typeface="+mn-lt"/>
                <a:cs typeface="+mn-lt"/>
              </a:rPr>
              <a:t>                     A Sample Arduino Robot to work under Human Voice Command and Need to Sense Obstacle to avoid crash.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41E8F38-98CF-136F-6BB6-F04DB0487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1" r="-2" b="-2"/>
          <a:stretch/>
        </p:blipFill>
        <p:spPr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7" name="Picture 7" descr="A picture containing indoor, transport&#10;&#10;Description automatically generated">
            <a:extLst>
              <a:ext uri="{FF2B5EF4-FFF2-40B4-BE49-F238E27FC236}">
                <a16:creationId xmlns:a16="http://schemas.microsoft.com/office/drawing/2014/main" id="{11D082CD-9209-701E-BE31-5A983BA34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1593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7EFE452-9D56-9B55-0B18-B1887F9BE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27" r="8375" b="3"/>
          <a:stretch/>
        </p:blipFill>
        <p:spPr>
          <a:xfrm>
            <a:off x="8981201" y="4269104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2467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616D8-906B-2CE3-4538-27C43554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b="1" cap="all" dirty="0">
                <a:ea typeface="+mj-lt"/>
                <a:cs typeface="+mj-lt"/>
              </a:rPr>
              <a:t>Design:</a:t>
            </a:r>
            <a:endParaRPr lang="en-US" sz="4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A8A861-1552-D9DB-E3EC-F347FDCEB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                                </a:t>
            </a:r>
            <a:endParaRPr lang="en-US" sz="2400">
              <a:cs typeface="Calibri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113E35A-2092-540A-4118-5E461B78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04" y="2369058"/>
            <a:ext cx="7631502" cy="42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9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LEGO, toy, yellow&#10;&#10;Description automatically generated">
            <a:extLst>
              <a:ext uri="{FF2B5EF4-FFF2-40B4-BE49-F238E27FC236}">
                <a16:creationId xmlns:a16="http://schemas.microsoft.com/office/drawing/2014/main" id="{311968C5-690A-A1F1-BAD7-6A595CDC4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285D8-E4A6-248A-2E56-09C6E6C5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cs typeface="Calibri Light"/>
              </a:rPr>
              <a:t>Modules:</a:t>
            </a:r>
          </a:p>
        </p:txBody>
      </p:sp>
      <p:sp>
        <p:nvSpPr>
          <p:cNvPr id="44" name="Rectangle 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6A47-F52C-4704-6C72-77FEFBD11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q"/>
            </a:pPr>
            <a:r>
              <a:rPr lang="en-US" sz="3200" b="1" dirty="0">
                <a:cs typeface="Calibri"/>
              </a:rPr>
              <a:t>Build Base and add Specifications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sz="3200" b="1" dirty="0">
                <a:cs typeface="Calibri"/>
              </a:rPr>
              <a:t>Assembling whole hardware Components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sz="3200" b="1" dirty="0">
                <a:cs typeface="Calibri"/>
              </a:rPr>
              <a:t>Make Rover to do some action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sz="3200" b="1" dirty="0">
                <a:cs typeface="Calibri"/>
              </a:rPr>
              <a:t>Add Code for Voice </a:t>
            </a:r>
            <a:r>
              <a:rPr lang="en-US" sz="3200" b="1" dirty="0">
                <a:ea typeface="+mn-lt"/>
                <a:cs typeface="+mn-lt"/>
              </a:rPr>
              <a:t>recognition and automatic sensing 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A5918-606D-E9CC-3DE4-4C0D8DD3C6AA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3642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9D41E-970F-6291-E9EB-A6EAA2CA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latin typeface="+mj-lt"/>
                <a:ea typeface="+mj-ea"/>
                <a:cs typeface="+mj-cs"/>
              </a:rPr>
              <a:t>Coding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1BEC2-BDDD-62FC-9799-7B266C803E01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      </a:t>
            </a:r>
            <a:r>
              <a:rPr lang="en-US" sz="2800" dirty="0"/>
              <a:t>       The coding screen is divided into two blocks. The </a:t>
            </a:r>
            <a:r>
              <a:rPr lang="en-US" sz="2800" b="1" dirty="0"/>
              <a:t>setup</a:t>
            </a:r>
            <a:r>
              <a:rPr lang="en-US" sz="2800" dirty="0"/>
              <a:t> is considered as the preparation block, while the </a:t>
            </a:r>
            <a:r>
              <a:rPr lang="en-US" sz="2800" b="1" dirty="0"/>
              <a:t>loop</a:t>
            </a:r>
            <a:r>
              <a:rPr lang="en-US" sz="2800" dirty="0"/>
              <a:t> is considered as the execution block</a:t>
            </a:r>
            <a:r>
              <a:rPr lang="en-US" sz="2200" dirty="0"/>
              <a:t>. </a:t>
            </a:r>
            <a:endParaRPr lang="en-US" dirty="0"/>
          </a:p>
        </p:txBody>
      </p:sp>
      <p:pic>
        <p:nvPicPr>
          <p:cNvPr id="14" name="Picture 14" descr="Arduino LED Blinking Tutorial 2 | MakerStream">
            <a:extLst>
              <a:ext uri="{FF2B5EF4-FFF2-40B4-BE49-F238E27FC236}">
                <a16:creationId xmlns:a16="http://schemas.microsoft.com/office/drawing/2014/main" id="{6E1C19C0-B58F-E859-10D0-E174F8BE3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143" y="512611"/>
            <a:ext cx="5645873" cy="567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7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5C2560F-DB96-4495-A733-AD7D902E6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621" b="1212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366D4-6989-9C02-411F-EC71D2EC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cs typeface="Calibri Light"/>
              </a:rPr>
              <a:t>Operations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5608D-EDD7-8AB1-0748-688933C95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705120"/>
            <a:ext cx="4593021" cy="261983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                 </a:t>
            </a:r>
            <a:r>
              <a:rPr lang="en-US" sz="1800" b="1" dirty="0">
                <a:ea typeface="+mn-lt"/>
                <a:cs typeface="+mn-lt"/>
              </a:rPr>
              <a:t>           </a:t>
            </a:r>
            <a:r>
              <a:rPr lang="en-US" sz="2400" b="1" dirty="0">
                <a:ea typeface="+mn-lt"/>
                <a:cs typeface="+mn-lt"/>
              </a:rPr>
              <a:t> Arduino is an open-source electronics platform based on easy-to-use hardware and software. Arduino boards are able to read inputs - light on a sensor, a finger on a button, or a Twitter message - and turn it into an output - activating a motor, turning on an LED, publishing something online.</a:t>
            </a:r>
            <a:endParaRPr lang="en-US" sz="2400" b="1" dirty="0">
              <a:cs typeface="Calibri"/>
            </a:endParaRPr>
          </a:p>
          <a:p>
            <a:endParaRPr lang="en-US" sz="18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9E2AC-5CFD-264C-1FDB-E7CAB1DE04BB}"/>
              </a:ext>
            </a:extLst>
          </p:cNvPr>
          <p:cNvSpPr txBox="1"/>
          <p:nvPr/>
        </p:nvSpPr>
        <p:spPr>
          <a:xfrm>
            <a:off x="9737481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47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Arduino Rover</vt:lpstr>
      <vt:lpstr>Agenda</vt:lpstr>
      <vt:lpstr>Requirements</vt:lpstr>
      <vt:lpstr>Main Components</vt:lpstr>
      <vt:lpstr>Analysis:</vt:lpstr>
      <vt:lpstr>Design:</vt:lpstr>
      <vt:lpstr>Modules:</vt:lpstr>
      <vt:lpstr>Coding</vt:lpstr>
      <vt:lpstr>Operations</vt:lpstr>
      <vt:lpstr>OUTCOME</vt:lpstr>
      <vt:lpstr>Pros And cons</vt:lpstr>
      <vt:lpstr>REPORT</vt:lpstr>
      <vt:lpstr>Thank You          Guided By: Mrs.S. RAHMATH NISHA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Procedure Call</dc:title>
  <dc:creator/>
  <cp:revision>262</cp:revision>
  <dcterms:created xsi:type="dcterms:W3CDTF">2022-08-31T06:36:58Z</dcterms:created>
  <dcterms:modified xsi:type="dcterms:W3CDTF">2022-09-14T02:43:35Z</dcterms:modified>
</cp:coreProperties>
</file>